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7" r:id="rId16"/>
    <p:sldId id="258" r:id="rId17"/>
    <p:sldId id="259" r:id="rId18"/>
    <p:sldId id="281" r:id="rId19"/>
    <p:sldId id="274" r:id="rId20"/>
    <p:sldId id="279" r:id="rId21"/>
    <p:sldId id="275" r:id="rId22"/>
    <p:sldId id="276" r:id="rId23"/>
    <p:sldId id="278" r:id="rId24"/>
    <p:sldId id="280" r:id="rId25"/>
    <p:sldId id="277" r:id="rId26"/>
    <p:sldId id="260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D346A-C55B-3A41-9A95-EC100C7C8D5A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4C134-A01B-F240-B4A9-2D50EB45B38F}">
      <dgm:prSet phldrT="[Text]"/>
      <dgm:spPr/>
      <dgm:t>
        <a:bodyPr/>
        <a:lstStyle/>
        <a:p>
          <a:r>
            <a:rPr lang="en-US" dirty="0" smtClean="0"/>
            <a:t>Simple Meters</a:t>
          </a:r>
          <a:endParaRPr lang="en-US" dirty="0"/>
        </a:p>
      </dgm:t>
    </dgm:pt>
    <dgm:pt modelId="{01517C67-2224-734D-9520-936395546FA2}" type="parTrans" cxnId="{527FB52B-7B69-5C40-925D-7713921CFFD0}">
      <dgm:prSet/>
      <dgm:spPr/>
      <dgm:t>
        <a:bodyPr/>
        <a:lstStyle/>
        <a:p>
          <a:endParaRPr lang="en-US"/>
        </a:p>
      </dgm:t>
    </dgm:pt>
    <dgm:pt modelId="{CD1C0D63-921B-224F-8E59-062D61CBA518}" type="sibTrans" cxnId="{527FB52B-7B69-5C40-925D-7713921CFFD0}">
      <dgm:prSet/>
      <dgm:spPr/>
      <dgm:t>
        <a:bodyPr/>
        <a:lstStyle/>
        <a:p>
          <a:endParaRPr lang="en-US"/>
        </a:p>
      </dgm:t>
    </dgm:pt>
    <dgm:pt modelId="{1119D95B-663F-2248-8F61-052FF5658809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Top number is </a:t>
          </a:r>
        </a:p>
        <a:p>
          <a:r>
            <a:rPr lang="en-US" dirty="0" smtClean="0">
              <a:solidFill>
                <a:srgbClr val="FFFF00"/>
              </a:solidFill>
            </a:rPr>
            <a:t>2, 3 or 4</a:t>
          </a:r>
          <a:endParaRPr lang="en-US" dirty="0">
            <a:solidFill>
              <a:srgbClr val="FFFF00"/>
            </a:solidFill>
          </a:endParaRPr>
        </a:p>
      </dgm:t>
    </dgm:pt>
    <dgm:pt modelId="{BBB400C3-0675-124B-84D8-EFB635FD54D0}" type="parTrans" cxnId="{4DF0F1F3-C195-684B-9504-DA7A7E48E2CB}">
      <dgm:prSet/>
      <dgm:spPr/>
      <dgm:t>
        <a:bodyPr/>
        <a:lstStyle/>
        <a:p>
          <a:endParaRPr lang="en-US"/>
        </a:p>
      </dgm:t>
    </dgm:pt>
    <dgm:pt modelId="{35D2C374-47BF-794F-9C9D-5C6A7B326D21}" type="sibTrans" cxnId="{4DF0F1F3-C195-684B-9504-DA7A7E48E2CB}">
      <dgm:prSet/>
      <dgm:spPr/>
      <dgm:t>
        <a:bodyPr/>
        <a:lstStyle/>
        <a:p>
          <a:endParaRPr lang="en-US"/>
        </a:p>
      </dgm:t>
    </dgm:pt>
    <dgm:pt modelId="{D5C535FC-38E4-5E4D-8B86-928413BA52D0}">
      <dgm:prSet phldrT="[Text]"/>
      <dgm:spPr/>
      <dgm:t>
        <a:bodyPr/>
        <a:lstStyle/>
        <a:p>
          <a:r>
            <a:rPr lang="en-US" dirty="0" smtClean="0"/>
            <a:t>Beat divides into 2 parts</a:t>
          </a:r>
          <a:endParaRPr lang="en-US" dirty="0"/>
        </a:p>
      </dgm:t>
    </dgm:pt>
    <dgm:pt modelId="{70D04FCA-6663-7D40-9A8D-1F8E367D9B40}" type="parTrans" cxnId="{CE477CCC-64F6-ED41-B020-D49F6A3F2E60}">
      <dgm:prSet/>
      <dgm:spPr/>
      <dgm:t>
        <a:bodyPr/>
        <a:lstStyle/>
        <a:p>
          <a:endParaRPr lang="en-US"/>
        </a:p>
      </dgm:t>
    </dgm:pt>
    <dgm:pt modelId="{F149D9B9-339D-DE4F-A766-398670F65DED}" type="sibTrans" cxnId="{CE477CCC-64F6-ED41-B020-D49F6A3F2E60}">
      <dgm:prSet/>
      <dgm:spPr/>
      <dgm:t>
        <a:bodyPr/>
        <a:lstStyle/>
        <a:p>
          <a:endParaRPr lang="en-US"/>
        </a:p>
      </dgm:t>
    </dgm:pt>
    <dgm:pt modelId="{F230199D-1246-0B4C-9A8E-EF8C9B24A7F4}">
      <dgm:prSet phldrT="[Text]"/>
      <dgm:spPr/>
      <dgm:t>
        <a:bodyPr/>
        <a:lstStyle/>
        <a:p>
          <a:r>
            <a:rPr lang="en-US" dirty="0" smtClean="0"/>
            <a:t>Beat note is </a:t>
          </a:r>
          <a:r>
            <a:rPr lang="en-US" dirty="0" smtClean="0"/>
            <a:t>NOT </a:t>
          </a:r>
          <a:r>
            <a:rPr lang="en-US" dirty="0" smtClean="0"/>
            <a:t>dotted</a:t>
          </a:r>
        </a:p>
      </dgm:t>
    </dgm:pt>
    <dgm:pt modelId="{708FDD48-E28F-8146-B103-600558C220AF}" type="parTrans" cxnId="{7CC9280F-1553-4149-8203-118ED413C4B5}">
      <dgm:prSet/>
      <dgm:spPr/>
      <dgm:t>
        <a:bodyPr/>
        <a:lstStyle/>
        <a:p>
          <a:endParaRPr lang="en-US"/>
        </a:p>
      </dgm:t>
    </dgm:pt>
    <dgm:pt modelId="{E8C3625B-328B-DB4C-B431-951A31D8ADA0}" type="sibTrans" cxnId="{7CC9280F-1553-4149-8203-118ED413C4B5}">
      <dgm:prSet/>
      <dgm:spPr/>
      <dgm:t>
        <a:bodyPr/>
        <a:lstStyle/>
        <a:p>
          <a:endParaRPr lang="en-US"/>
        </a:p>
      </dgm:t>
    </dgm:pt>
    <dgm:pt modelId="{C7B147C9-59B6-7845-AEDF-3793EA4790B9}" type="pres">
      <dgm:prSet presAssocID="{278D346A-C55B-3A41-9A95-EC100C7C8D5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6BACC3-B099-014E-9E22-9EBA328A8970}" type="pres">
      <dgm:prSet presAssocID="{E704C134-A01B-F240-B4A9-2D50EB45B38F}" presName="roof" presStyleLbl="dkBgShp" presStyleIdx="0" presStyleCnt="2"/>
      <dgm:spPr/>
      <dgm:t>
        <a:bodyPr/>
        <a:lstStyle/>
        <a:p>
          <a:endParaRPr lang="en-US"/>
        </a:p>
      </dgm:t>
    </dgm:pt>
    <dgm:pt modelId="{62B5DBB2-84E9-DB4D-AFC5-278A432E3460}" type="pres">
      <dgm:prSet presAssocID="{E704C134-A01B-F240-B4A9-2D50EB45B38F}" presName="pillars" presStyleCnt="0"/>
      <dgm:spPr/>
    </dgm:pt>
    <dgm:pt modelId="{A451589A-8B25-054D-8C39-47D40C4E1F64}" type="pres">
      <dgm:prSet presAssocID="{E704C134-A01B-F240-B4A9-2D50EB45B38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96B3-6E9C-AB44-ACCB-ACFC3CC20985}" type="pres">
      <dgm:prSet presAssocID="{D5C535FC-38E4-5E4D-8B86-928413BA52D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CCB28-69D9-9D46-B3EA-AD6B3EF8F58C}" type="pres">
      <dgm:prSet presAssocID="{F230199D-1246-0B4C-9A8E-EF8C9B24A7F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21DA5-7347-1141-9DD9-FEAD024F802F}" type="pres">
      <dgm:prSet presAssocID="{E704C134-A01B-F240-B4A9-2D50EB45B38F}" presName="base" presStyleLbl="dkBgShp" presStyleIdx="1" presStyleCnt="2"/>
      <dgm:spPr/>
    </dgm:pt>
  </dgm:ptLst>
  <dgm:cxnLst>
    <dgm:cxn modelId="{E284D7C2-72A1-7540-8FF4-2A3B2C162611}" type="presOf" srcId="{278D346A-C55B-3A41-9A95-EC100C7C8D5A}" destId="{C7B147C9-59B6-7845-AEDF-3793EA4790B9}" srcOrd="0" destOrd="0" presId="urn:microsoft.com/office/officeart/2005/8/layout/hList3"/>
    <dgm:cxn modelId="{527FB52B-7B69-5C40-925D-7713921CFFD0}" srcId="{278D346A-C55B-3A41-9A95-EC100C7C8D5A}" destId="{E704C134-A01B-F240-B4A9-2D50EB45B38F}" srcOrd="0" destOrd="0" parTransId="{01517C67-2224-734D-9520-936395546FA2}" sibTransId="{CD1C0D63-921B-224F-8E59-062D61CBA518}"/>
    <dgm:cxn modelId="{1962FFDE-E067-0544-948B-DFB336843647}" type="presOf" srcId="{D5C535FC-38E4-5E4D-8B86-928413BA52D0}" destId="{979096B3-6E9C-AB44-ACCB-ACFC3CC20985}" srcOrd="0" destOrd="0" presId="urn:microsoft.com/office/officeart/2005/8/layout/hList3"/>
    <dgm:cxn modelId="{7CC9280F-1553-4149-8203-118ED413C4B5}" srcId="{E704C134-A01B-F240-B4A9-2D50EB45B38F}" destId="{F230199D-1246-0B4C-9A8E-EF8C9B24A7F4}" srcOrd="2" destOrd="0" parTransId="{708FDD48-E28F-8146-B103-600558C220AF}" sibTransId="{E8C3625B-328B-DB4C-B431-951A31D8ADA0}"/>
    <dgm:cxn modelId="{4AD868D0-6A91-3946-B820-E52B467C8F20}" type="presOf" srcId="{E704C134-A01B-F240-B4A9-2D50EB45B38F}" destId="{9F6BACC3-B099-014E-9E22-9EBA328A8970}" srcOrd="0" destOrd="0" presId="urn:microsoft.com/office/officeart/2005/8/layout/hList3"/>
    <dgm:cxn modelId="{1DB497D9-D73B-9840-A366-778FDCB5EB4D}" type="presOf" srcId="{1119D95B-663F-2248-8F61-052FF5658809}" destId="{A451589A-8B25-054D-8C39-47D40C4E1F64}" srcOrd="0" destOrd="0" presId="urn:microsoft.com/office/officeart/2005/8/layout/hList3"/>
    <dgm:cxn modelId="{04D1C3B9-E91C-954D-AB88-B557284D9AFB}" type="presOf" srcId="{F230199D-1246-0B4C-9A8E-EF8C9B24A7F4}" destId="{DD4CCB28-69D9-9D46-B3EA-AD6B3EF8F58C}" srcOrd="0" destOrd="0" presId="urn:microsoft.com/office/officeart/2005/8/layout/hList3"/>
    <dgm:cxn modelId="{4DF0F1F3-C195-684B-9504-DA7A7E48E2CB}" srcId="{E704C134-A01B-F240-B4A9-2D50EB45B38F}" destId="{1119D95B-663F-2248-8F61-052FF5658809}" srcOrd="0" destOrd="0" parTransId="{BBB400C3-0675-124B-84D8-EFB635FD54D0}" sibTransId="{35D2C374-47BF-794F-9C9D-5C6A7B326D21}"/>
    <dgm:cxn modelId="{CE477CCC-64F6-ED41-B020-D49F6A3F2E60}" srcId="{E704C134-A01B-F240-B4A9-2D50EB45B38F}" destId="{D5C535FC-38E4-5E4D-8B86-928413BA52D0}" srcOrd="1" destOrd="0" parTransId="{70D04FCA-6663-7D40-9A8D-1F8E367D9B40}" sibTransId="{F149D9B9-339D-DE4F-A766-398670F65DED}"/>
    <dgm:cxn modelId="{A7244631-88B3-9740-A8CC-0BEE5B5BDFB8}" type="presParOf" srcId="{C7B147C9-59B6-7845-AEDF-3793EA4790B9}" destId="{9F6BACC3-B099-014E-9E22-9EBA328A8970}" srcOrd="0" destOrd="0" presId="urn:microsoft.com/office/officeart/2005/8/layout/hList3"/>
    <dgm:cxn modelId="{906CC1C1-0D0F-804D-930C-AD186A09A74E}" type="presParOf" srcId="{C7B147C9-59B6-7845-AEDF-3793EA4790B9}" destId="{62B5DBB2-84E9-DB4D-AFC5-278A432E3460}" srcOrd="1" destOrd="0" presId="urn:microsoft.com/office/officeart/2005/8/layout/hList3"/>
    <dgm:cxn modelId="{B28A9F76-2EEA-C042-B722-F258BB226FF4}" type="presParOf" srcId="{62B5DBB2-84E9-DB4D-AFC5-278A432E3460}" destId="{A451589A-8B25-054D-8C39-47D40C4E1F64}" srcOrd="0" destOrd="0" presId="urn:microsoft.com/office/officeart/2005/8/layout/hList3"/>
    <dgm:cxn modelId="{7C6E0D8A-0F14-624B-BB10-DEAABE158FE0}" type="presParOf" srcId="{62B5DBB2-84E9-DB4D-AFC5-278A432E3460}" destId="{979096B3-6E9C-AB44-ACCB-ACFC3CC20985}" srcOrd="1" destOrd="0" presId="urn:microsoft.com/office/officeart/2005/8/layout/hList3"/>
    <dgm:cxn modelId="{133F64FD-06B8-0744-A196-D9BBFD0D4384}" type="presParOf" srcId="{62B5DBB2-84E9-DB4D-AFC5-278A432E3460}" destId="{DD4CCB28-69D9-9D46-B3EA-AD6B3EF8F58C}" srcOrd="2" destOrd="0" presId="urn:microsoft.com/office/officeart/2005/8/layout/hList3"/>
    <dgm:cxn modelId="{7D946434-DA3D-034F-A395-E7E78106D225}" type="presParOf" srcId="{C7B147C9-59B6-7845-AEDF-3793EA4790B9}" destId="{00F21DA5-7347-1141-9DD9-FEAD024F80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B9ABF-4D6E-324D-A632-4B19606E1615}" type="doc">
      <dgm:prSet loTypeId="urn:microsoft.com/office/officeart/2005/8/layout/h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0A3985-BF87-1D43-BCAF-C032683AF2FC}">
      <dgm:prSet phldrT="[Text]"/>
      <dgm:spPr/>
      <dgm:t>
        <a:bodyPr/>
        <a:lstStyle/>
        <a:p>
          <a:r>
            <a:rPr lang="en-US" dirty="0" smtClean="0"/>
            <a:t>Compound Meters</a:t>
          </a:r>
          <a:endParaRPr lang="en-US" dirty="0"/>
        </a:p>
      </dgm:t>
    </dgm:pt>
    <dgm:pt modelId="{7F7790E0-EECB-9943-941A-A0B9EF51AD6C}" type="parTrans" cxnId="{118FB7DB-9A79-9749-961B-5BE8B0B29798}">
      <dgm:prSet/>
      <dgm:spPr/>
      <dgm:t>
        <a:bodyPr/>
        <a:lstStyle/>
        <a:p>
          <a:endParaRPr lang="en-US"/>
        </a:p>
      </dgm:t>
    </dgm:pt>
    <dgm:pt modelId="{F64AE0B5-E1FA-7142-99EC-F17E61D92CA0}" type="sibTrans" cxnId="{118FB7DB-9A79-9749-961B-5BE8B0B29798}">
      <dgm:prSet/>
      <dgm:spPr/>
      <dgm:t>
        <a:bodyPr/>
        <a:lstStyle/>
        <a:p>
          <a:endParaRPr lang="en-US"/>
        </a:p>
      </dgm:t>
    </dgm:pt>
    <dgm:pt modelId="{EF29E422-4DE3-024F-8843-5DC3701C0064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Top number is </a:t>
          </a:r>
        </a:p>
        <a:p>
          <a:r>
            <a:rPr lang="en-US" dirty="0" smtClean="0">
              <a:solidFill>
                <a:srgbClr val="FFFF00"/>
              </a:solidFill>
            </a:rPr>
            <a:t>6, 9 or 12</a:t>
          </a:r>
          <a:endParaRPr lang="en-US" dirty="0">
            <a:solidFill>
              <a:srgbClr val="FFFF00"/>
            </a:solidFill>
          </a:endParaRPr>
        </a:p>
      </dgm:t>
    </dgm:pt>
    <dgm:pt modelId="{2C911EF4-1A4C-154B-9A15-E02972BBD5F5}" type="parTrans" cxnId="{091DECC9-FBF8-4446-B197-E31700D81FE6}">
      <dgm:prSet/>
      <dgm:spPr/>
      <dgm:t>
        <a:bodyPr/>
        <a:lstStyle/>
        <a:p>
          <a:endParaRPr lang="en-US"/>
        </a:p>
      </dgm:t>
    </dgm:pt>
    <dgm:pt modelId="{8AB5EC27-F834-A64A-BB49-E6E8713881D6}" type="sibTrans" cxnId="{091DECC9-FBF8-4446-B197-E31700D81FE6}">
      <dgm:prSet/>
      <dgm:spPr/>
      <dgm:t>
        <a:bodyPr/>
        <a:lstStyle/>
        <a:p>
          <a:endParaRPr lang="en-US"/>
        </a:p>
      </dgm:t>
    </dgm:pt>
    <dgm:pt modelId="{D1BA12FD-C005-294A-8C5B-51445A8B4683}">
      <dgm:prSet phldrT="[Text]"/>
      <dgm:spPr/>
      <dgm:t>
        <a:bodyPr/>
        <a:lstStyle/>
        <a:p>
          <a:r>
            <a:rPr lang="en-US" dirty="0" smtClean="0"/>
            <a:t>Beat divides into 3 parts</a:t>
          </a:r>
          <a:endParaRPr lang="en-US" dirty="0"/>
        </a:p>
      </dgm:t>
    </dgm:pt>
    <dgm:pt modelId="{D851F66D-D1C2-9847-A0D4-A1EECE8F2A3D}" type="parTrans" cxnId="{7611A03D-E047-5647-95E5-3FACD367CB20}">
      <dgm:prSet/>
      <dgm:spPr/>
      <dgm:t>
        <a:bodyPr/>
        <a:lstStyle/>
        <a:p>
          <a:endParaRPr lang="en-US"/>
        </a:p>
      </dgm:t>
    </dgm:pt>
    <dgm:pt modelId="{E729641F-1B71-5248-8284-1FE3CBF4CFA7}" type="sibTrans" cxnId="{7611A03D-E047-5647-95E5-3FACD367CB20}">
      <dgm:prSet/>
      <dgm:spPr/>
      <dgm:t>
        <a:bodyPr/>
        <a:lstStyle/>
        <a:p>
          <a:endParaRPr lang="en-US"/>
        </a:p>
      </dgm:t>
    </dgm:pt>
    <dgm:pt modelId="{AC11D574-1482-3745-A5EB-65FF0795C104}">
      <dgm:prSet phldrT="[Text]"/>
      <dgm:spPr/>
      <dgm:t>
        <a:bodyPr/>
        <a:lstStyle/>
        <a:p>
          <a:r>
            <a:rPr lang="en-US" dirty="0" smtClean="0"/>
            <a:t>Beat note is dotted</a:t>
          </a:r>
          <a:endParaRPr lang="en-US" dirty="0"/>
        </a:p>
      </dgm:t>
    </dgm:pt>
    <dgm:pt modelId="{9B498477-6E39-B543-AB9C-A4E202F6EAE0}" type="parTrans" cxnId="{A431DF0F-3283-A44B-92E3-82E59BCA352A}">
      <dgm:prSet/>
      <dgm:spPr/>
      <dgm:t>
        <a:bodyPr/>
        <a:lstStyle/>
        <a:p>
          <a:endParaRPr lang="en-US"/>
        </a:p>
      </dgm:t>
    </dgm:pt>
    <dgm:pt modelId="{B0A2EE94-0982-F74F-94E0-48457A690A51}" type="sibTrans" cxnId="{A431DF0F-3283-A44B-92E3-82E59BCA352A}">
      <dgm:prSet/>
      <dgm:spPr/>
      <dgm:t>
        <a:bodyPr/>
        <a:lstStyle/>
        <a:p>
          <a:endParaRPr lang="en-US"/>
        </a:p>
      </dgm:t>
    </dgm:pt>
    <dgm:pt modelId="{61393CEB-EDDE-1347-AE14-2F4DF5520F8E}" type="pres">
      <dgm:prSet presAssocID="{A54B9ABF-4D6E-324D-A632-4B19606E161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9B2234-E090-D947-8804-ECB765B8A654}" type="pres">
      <dgm:prSet presAssocID="{3A0A3985-BF87-1D43-BCAF-C032683AF2FC}" presName="roof" presStyleLbl="dkBgShp" presStyleIdx="0" presStyleCnt="2"/>
      <dgm:spPr/>
      <dgm:t>
        <a:bodyPr/>
        <a:lstStyle/>
        <a:p>
          <a:endParaRPr lang="en-US"/>
        </a:p>
      </dgm:t>
    </dgm:pt>
    <dgm:pt modelId="{133FD593-218A-DD4B-8022-DBB77B793DF6}" type="pres">
      <dgm:prSet presAssocID="{3A0A3985-BF87-1D43-BCAF-C032683AF2FC}" presName="pillars" presStyleCnt="0"/>
      <dgm:spPr/>
    </dgm:pt>
    <dgm:pt modelId="{021999D7-7E16-E74B-8433-89F205EF38DE}" type="pres">
      <dgm:prSet presAssocID="{3A0A3985-BF87-1D43-BCAF-C032683AF2F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EC384-2277-D443-9674-66FC476130A6}" type="pres">
      <dgm:prSet presAssocID="{D1BA12FD-C005-294A-8C5B-51445A8B468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5BE79-2B43-8741-AD07-D0FDE72A54DF}" type="pres">
      <dgm:prSet presAssocID="{AC11D574-1482-3745-A5EB-65FF0795C10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2AC11-42AE-5F42-B674-7725FC42F956}" type="pres">
      <dgm:prSet presAssocID="{3A0A3985-BF87-1D43-BCAF-C032683AF2FC}" presName="base" presStyleLbl="dkBgShp" presStyleIdx="1" presStyleCnt="2"/>
      <dgm:spPr/>
    </dgm:pt>
  </dgm:ptLst>
  <dgm:cxnLst>
    <dgm:cxn modelId="{118FB7DB-9A79-9749-961B-5BE8B0B29798}" srcId="{A54B9ABF-4D6E-324D-A632-4B19606E1615}" destId="{3A0A3985-BF87-1D43-BCAF-C032683AF2FC}" srcOrd="0" destOrd="0" parTransId="{7F7790E0-EECB-9943-941A-A0B9EF51AD6C}" sibTransId="{F64AE0B5-E1FA-7142-99EC-F17E61D92CA0}"/>
    <dgm:cxn modelId="{A6E420FD-69EB-7A43-8FFE-5E0910CF1043}" type="presOf" srcId="{D1BA12FD-C005-294A-8C5B-51445A8B4683}" destId="{D20EC384-2277-D443-9674-66FC476130A6}" srcOrd="0" destOrd="0" presId="urn:microsoft.com/office/officeart/2005/8/layout/hList3"/>
    <dgm:cxn modelId="{C28C5087-C21B-7A4F-8342-B0C83D9F8DDC}" type="presOf" srcId="{EF29E422-4DE3-024F-8843-5DC3701C0064}" destId="{021999D7-7E16-E74B-8433-89F205EF38DE}" srcOrd="0" destOrd="0" presId="urn:microsoft.com/office/officeart/2005/8/layout/hList3"/>
    <dgm:cxn modelId="{A431DF0F-3283-A44B-92E3-82E59BCA352A}" srcId="{3A0A3985-BF87-1D43-BCAF-C032683AF2FC}" destId="{AC11D574-1482-3745-A5EB-65FF0795C104}" srcOrd="2" destOrd="0" parTransId="{9B498477-6E39-B543-AB9C-A4E202F6EAE0}" sibTransId="{B0A2EE94-0982-F74F-94E0-48457A690A51}"/>
    <dgm:cxn modelId="{091DECC9-FBF8-4446-B197-E31700D81FE6}" srcId="{3A0A3985-BF87-1D43-BCAF-C032683AF2FC}" destId="{EF29E422-4DE3-024F-8843-5DC3701C0064}" srcOrd="0" destOrd="0" parTransId="{2C911EF4-1A4C-154B-9A15-E02972BBD5F5}" sibTransId="{8AB5EC27-F834-A64A-BB49-E6E8713881D6}"/>
    <dgm:cxn modelId="{7611A03D-E047-5647-95E5-3FACD367CB20}" srcId="{3A0A3985-BF87-1D43-BCAF-C032683AF2FC}" destId="{D1BA12FD-C005-294A-8C5B-51445A8B4683}" srcOrd="1" destOrd="0" parTransId="{D851F66D-D1C2-9847-A0D4-A1EECE8F2A3D}" sibTransId="{E729641F-1B71-5248-8284-1FE3CBF4CFA7}"/>
    <dgm:cxn modelId="{0335396F-590C-C847-90E2-8E69A0EAD381}" type="presOf" srcId="{AC11D574-1482-3745-A5EB-65FF0795C104}" destId="{0AC5BE79-2B43-8741-AD07-D0FDE72A54DF}" srcOrd="0" destOrd="0" presId="urn:microsoft.com/office/officeart/2005/8/layout/hList3"/>
    <dgm:cxn modelId="{29BD7BA9-7073-DE4F-986D-0AEBF3AE3DCD}" type="presOf" srcId="{A54B9ABF-4D6E-324D-A632-4B19606E1615}" destId="{61393CEB-EDDE-1347-AE14-2F4DF5520F8E}" srcOrd="0" destOrd="0" presId="urn:microsoft.com/office/officeart/2005/8/layout/hList3"/>
    <dgm:cxn modelId="{68117702-E53E-B84A-B8A8-946967613F8D}" type="presOf" srcId="{3A0A3985-BF87-1D43-BCAF-C032683AF2FC}" destId="{639B2234-E090-D947-8804-ECB765B8A654}" srcOrd="0" destOrd="0" presId="urn:microsoft.com/office/officeart/2005/8/layout/hList3"/>
    <dgm:cxn modelId="{B3F393D8-403D-4E4D-A640-100E27530D8C}" type="presParOf" srcId="{61393CEB-EDDE-1347-AE14-2F4DF5520F8E}" destId="{639B2234-E090-D947-8804-ECB765B8A654}" srcOrd="0" destOrd="0" presId="urn:microsoft.com/office/officeart/2005/8/layout/hList3"/>
    <dgm:cxn modelId="{199AF1A2-CE86-7A4F-B65D-E609C738D414}" type="presParOf" srcId="{61393CEB-EDDE-1347-AE14-2F4DF5520F8E}" destId="{133FD593-218A-DD4B-8022-DBB77B793DF6}" srcOrd="1" destOrd="0" presId="urn:microsoft.com/office/officeart/2005/8/layout/hList3"/>
    <dgm:cxn modelId="{51CA3DE5-8FDE-CA4B-B2AA-19DA119FE953}" type="presParOf" srcId="{133FD593-218A-DD4B-8022-DBB77B793DF6}" destId="{021999D7-7E16-E74B-8433-89F205EF38DE}" srcOrd="0" destOrd="0" presId="urn:microsoft.com/office/officeart/2005/8/layout/hList3"/>
    <dgm:cxn modelId="{4AD09565-4F47-1F4F-BD19-CE32FD1A9834}" type="presParOf" srcId="{133FD593-218A-DD4B-8022-DBB77B793DF6}" destId="{D20EC384-2277-D443-9674-66FC476130A6}" srcOrd="1" destOrd="0" presId="urn:microsoft.com/office/officeart/2005/8/layout/hList3"/>
    <dgm:cxn modelId="{808EF31C-F5DF-5242-B5D3-2FA0F10CB930}" type="presParOf" srcId="{133FD593-218A-DD4B-8022-DBB77B793DF6}" destId="{0AC5BE79-2B43-8741-AD07-D0FDE72A54DF}" srcOrd="2" destOrd="0" presId="urn:microsoft.com/office/officeart/2005/8/layout/hList3"/>
    <dgm:cxn modelId="{4014E655-3287-7244-BA4D-2133D2BE0080}" type="presParOf" srcId="{61393CEB-EDDE-1347-AE14-2F4DF5520F8E}" destId="{7DE2AC11-42AE-5F42-B674-7725FC42F95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13F8A9-59BF-4E46-B2F9-18CB6643FC6F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854A4-AAD1-9A47-B088-A3BCD18EE4D2}">
      <dgm:prSet phldrT="[Text]" custT="1"/>
      <dgm:spPr/>
      <dgm:t>
        <a:bodyPr/>
        <a:lstStyle/>
        <a:p>
          <a:r>
            <a:rPr lang="en-US" sz="3500" dirty="0" smtClean="0"/>
            <a:t>Duple</a:t>
          </a:r>
          <a:endParaRPr lang="en-US" sz="3500" dirty="0"/>
        </a:p>
      </dgm:t>
    </dgm:pt>
    <dgm:pt modelId="{282A9475-722E-0947-8071-A278E26947C1}" type="parTrans" cxnId="{01335833-BC0A-0546-B0B0-F827380F5EFB}">
      <dgm:prSet/>
      <dgm:spPr/>
      <dgm:t>
        <a:bodyPr/>
        <a:lstStyle/>
        <a:p>
          <a:endParaRPr lang="en-US"/>
        </a:p>
      </dgm:t>
    </dgm:pt>
    <dgm:pt modelId="{58C6BF59-4512-1646-A739-097E75D5923E}" type="sibTrans" cxnId="{01335833-BC0A-0546-B0B0-F827380F5EFB}">
      <dgm:prSet/>
      <dgm:spPr/>
      <dgm:t>
        <a:bodyPr/>
        <a:lstStyle/>
        <a:p>
          <a:endParaRPr lang="en-US"/>
        </a:p>
      </dgm:t>
    </dgm:pt>
    <dgm:pt modelId="{86855A0A-4500-CE44-A21E-10DE10CB7205}">
      <dgm:prSet phldrT="[Text]" custT="1"/>
      <dgm:spPr/>
      <dgm:t>
        <a:bodyPr/>
        <a:lstStyle/>
        <a:p>
          <a:r>
            <a:rPr lang="en-US" sz="4000" dirty="0" smtClean="0"/>
            <a:t>2</a:t>
          </a:r>
          <a:r>
            <a:rPr lang="en-US" sz="3600" dirty="0" smtClean="0"/>
            <a:t>    </a:t>
          </a:r>
          <a:r>
            <a:rPr lang="en-US" sz="3000" dirty="0" smtClean="0"/>
            <a:t>Simple</a:t>
          </a:r>
          <a:endParaRPr lang="en-US" sz="3000" dirty="0"/>
        </a:p>
      </dgm:t>
    </dgm:pt>
    <dgm:pt modelId="{90679330-D99E-0E44-83C2-88B569F6783B}" type="parTrans" cxnId="{5787C676-64B2-5A4E-A2DA-4974E1E34550}">
      <dgm:prSet/>
      <dgm:spPr/>
      <dgm:t>
        <a:bodyPr/>
        <a:lstStyle/>
        <a:p>
          <a:endParaRPr lang="en-US"/>
        </a:p>
      </dgm:t>
    </dgm:pt>
    <dgm:pt modelId="{8A2A9BBA-BB18-434F-98D7-E413A5F310A7}" type="sibTrans" cxnId="{5787C676-64B2-5A4E-A2DA-4974E1E34550}">
      <dgm:prSet/>
      <dgm:spPr/>
      <dgm:t>
        <a:bodyPr/>
        <a:lstStyle/>
        <a:p>
          <a:endParaRPr lang="en-US"/>
        </a:p>
      </dgm:t>
    </dgm:pt>
    <dgm:pt modelId="{7642881A-AA16-504E-AE68-AB18C1B9BA70}">
      <dgm:prSet phldrT="[Text]" custT="1"/>
      <dgm:spPr/>
      <dgm:t>
        <a:bodyPr/>
        <a:lstStyle/>
        <a:p>
          <a:r>
            <a:rPr lang="en-US" sz="4000" dirty="0" smtClean="0"/>
            <a:t>6</a:t>
          </a:r>
          <a:r>
            <a:rPr lang="en-US" sz="3600" dirty="0" smtClean="0"/>
            <a:t> </a:t>
          </a:r>
          <a:r>
            <a:rPr lang="en-US" sz="3000" dirty="0" smtClean="0"/>
            <a:t>Compound</a:t>
          </a:r>
          <a:endParaRPr lang="en-US" sz="3000" dirty="0"/>
        </a:p>
      </dgm:t>
    </dgm:pt>
    <dgm:pt modelId="{16138425-6ED6-F74D-97E3-1365B12F14AA}" type="parTrans" cxnId="{D783C1BB-D58D-4447-A9B9-11BDBCB8185C}">
      <dgm:prSet/>
      <dgm:spPr/>
      <dgm:t>
        <a:bodyPr/>
        <a:lstStyle/>
        <a:p>
          <a:endParaRPr lang="en-US"/>
        </a:p>
      </dgm:t>
    </dgm:pt>
    <dgm:pt modelId="{8DD3C945-9C8D-F24F-A4D7-5057D4970156}" type="sibTrans" cxnId="{D783C1BB-D58D-4447-A9B9-11BDBCB8185C}">
      <dgm:prSet/>
      <dgm:spPr/>
      <dgm:t>
        <a:bodyPr/>
        <a:lstStyle/>
        <a:p>
          <a:endParaRPr lang="en-US"/>
        </a:p>
      </dgm:t>
    </dgm:pt>
    <dgm:pt modelId="{12B8CBC3-BC23-C04D-9C39-89DF20437B7B}">
      <dgm:prSet phldrT="[Text]" custT="1"/>
      <dgm:spPr/>
      <dgm:t>
        <a:bodyPr/>
        <a:lstStyle/>
        <a:p>
          <a:r>
            <a:rPr lang="en-US" sz="3500" dirty="0" smtClean="0"/>
            <a:t>Triple</a:t>
          </a:r>
          <a:endParaRPr lang="en-US" sz="3500" dirty="0"/>
        </a:p>
      </dgm:t>
    </dgm:pt>
    <dgm:pt modelId="{588CBFD4-4597-E841-89E8-A66CC0230569}" type="parTrans" cxnId="{D89556B1-FAEB-8C49-B40D-C05A0F00B083}">
      <dgm:prSet/>
      <dgm:spPr/>
      <dgm:t>
        <a:bodyPr/>
        <a:lstStyle/>
        <a:p>
          <a:endParaRPr lang="en-US"/>
        </a:p>
      </dgm:t>
    </dgm:pt>
    <dgm:pt modelId="{37092F8A-8F73-374F-8521-AD8CCB748A0B}" type="sibTrans" cxnId="{D89556B1-FAEB-8C49-B40D-C05A0F00B083}">
      <dgm:prSet/>
      <dgm:spPr/>
      <dgm:t>
        <a:bodyPr/>
        <a:lstStyle/>
        <a:p>
          <a:endParaRPr lang="en-US"/>
        </a:p>
      </dgm:t>
    </dgm:pt>
    <dgm:pt modelId="{F2B931A8-63C0-1C49-9EF3-A3D5A2A7798A}">
      <dgm:prSet phldrT="[Text]" custT="1"/>
      <dgm:spPr/>
      <dgm:t>
        <a:bodyPr/>
        <a:lstStyle/>
        <a:p>
          <a:r>
            <a:rPr lang="en-US" sz="4000" dirty="0" smtClean="0"/>
            <a:t>3</a:t>
          </a:r>
          <a:r>
            <a:rPr lang="en-US" sz="3600" dirty="0" smtClean="0"/>
            <a:t>    </a:t>
          </a:r>
          <a:r>
            <a:rPr lang="en-US" sz="3100" dirty="0" smtClean="0"/>
            <a:t>Simple</a:t>
          </a:r>
          <a:endParaRPr lang="en-US" sz="3100" dirty="0"/>
        </a:p>
      </dgm:t>
    </dgm:pt>
    <dgm:pt modelId="{2734818D-603E-484F-A549-1DAE8B6E924A}" type="parTrans" cxnId="{F7D9F599-B787-EB44-8197-3AF4BB8AFE47}">
      <dgm:prSet/>
      <dgm:spPr/>
      <dgm:t>
        <a:bodyPr/>
        <a:lstStyle/>
        <a:p>
          <a:endParaRPr lang="en-US"/>
        </a:p>
      </dgm:t>
    </dgm:pt>
    <dgm:pt modelId="{7139740A-539C-1E42-A40A-3C9EE3D22966}" type="sibTrans" cxnId="{F7D9F599-B787-EB44-8197-3AF4BB8AFE47}">
      <dgm:prSet/>
      <dgm:spPr/>
      <dgm:t>
        <a:bodyPr/>
        <a:lstStyle/>
        <a:p>
          <a:endParaRPr lang="en-US"/>
        </a:p>
      </dgm:t>
    </dgm:pt>
    <dgm:pt modelId="{B501F9C3-2CFF-2E4B-B247-E28BB8394052}">
      <dgm:prSet phldrT="[Text]" custT="1"/>
      <dgm:spPr/>
      <dgm:t>
        <a:bodyPr/>
        <a:lstStyle/>
        <a:p>
          <a:r>
            <a:rPr lang="en-US" sz="4000" dirty="0" smtClean="0"/>
            <a:t>9</a:t>
          </a:r>
          <a:r>
            <a:rPr lang="en-US" sz="3600" dirty="0" smtClean="0"/>
            <a:t> </a:t>
          </a:r>
          <a:r>
            <a:rPr lang="en-US" sz="3000" dirty="0" smtClean="0"/>
            <a:t>Compound</a:t>
          </a:r>
          <a:endParaRPr lang="en-US" sz="3000" dirty="0"/>
        </a:p>
      </dgm:t>
    </dgm:pt>
    <dgm:pt modelId="{8F968978-A37A-E746-A939-C68DCF6B4A96}" type="parTrans" cxnId="{E0C47759-2E5C-BC41-A71A-737749A698D6}">
      <dgm:prSet/>
      <dgm:spPr/>
      <dgm:t>
        <a:bodyPr/>
        <a:lstStyle/>
        <a:p>
          <a:endParaRPr lang="en-US"/>
        </a:p>
      </dgm:t>
    </dgm:pt>
    <dgm:pt modelId="{09F75206-C96B-2A4B-B366-FAA12785BC33}" type="sibTrans" cxnId="{E0C47759-2E5C-BC41-A71A-737749A698D6}">
      <dgm:prSet/>
      <dgm:spPr/>
      <dgm:t>
        <a:bodyPr/>
        <a:lstStyle/>
        <a:p>
          <a:endParaRPr lang="en-US"/>
        </a:p>
      </dgm:t>
    </dgm:pt>
    <dgm:pt modelId="{3488409E-716F-874A-88D2-907C9DFEEAE0}">
      <dgm:prSet phldrT="[Text]" custT="1"/>
      <dgm:spPr/>
      <dgm:t>
        <a:bodyPr/>
        <a:lstStyle/>
        <a:p>
          <a:r>
            <a:rPr lang="en-US" sz="3500" dirty="0" smtClean="0"/>
            <a:t>Quadruple</a:t>
          </a:r>
          <a:endParaRPr lang="en-US" sz="3500" dirty="0"/>
        </a:p>
      </dgm:t>
    </dgm:pt>
    <dgm:pt modelId="{4665885B-6AFF-FF47-A791-49FA35C0AF6B}" type="parTrans" cxnId="{B58E4B98-BB94-7641-9D53-AB111E1DE667}">
      <dgm:prSet/>
      <dgm:spPr/>
      <dgm:t>
        <a:bodyPr/>
        <a:lstStyle/>
        <a:p>
          <a:endParaRPr lang="en-US"/>
        </a:p>
      </dgm:t>
    </dgm:pt>
    <dgm:pt modelId="{2464269B-E305-834E-A82D-5403C31BA650}" type="sibTrans" cxnId="{B58E4B98-BB94-7641-9D53-AB111E1DE667}">
      <dgm:prSet/>
      <dgm:spPr/>
      <dgm:t>
        <a:bodyPr/>
        <a:lstStyle/>
        <a:p>
          <a:endParaRPr lang="en-US"/>
        </a:p>
      </dgm:t>
    </dgm:pt>
    <dgm:pt modelId="{67AB1AB0-05FF-8C4C-9885-543CB4E4E090}">
      <dgm:prSet phldrT="[Text]" custT="1"/>
      <dgm:spPr/>
      <dgm:t>
        <a:bodyPr/>
        <a:lstStyle/>
        <a:p>
          <a:r>
            <a:rPr lang="en-US" sz="4000" dirty="0" smtClean="0"/>
            <a:t>4</a:t>
          </a:r>
          <a:r>
            <a:rPr lang="en-US" sz="2200" dirty="0" smtClean="0"/>
            <a:t>     </a:t>
          </a:r>
          <a:r>
            <a:rPr lang="en-US" sz="3100" dirty="0" smtClean="0"/>
            <a:t>Simple</a:t>
          </a:r>
          <a:endParaRPr lang="en-US" sz="3100" dirty="0"/>
        </a:p>
      </dgm:t>
    </dgm:pt>
    <dgm:pt modelId="{5580B3B9-8DE9-8545-8C00-D664E3CEFB93}" type="parTrans" cxnId="{5CCFD12B-6343-B345-824B-E51DEEC6898C}">
      <dgm:prSet/>
      <dgm:spPr/>
      <dgm:t>
        <a:bodyPr/>
        <a:lstStyle/>
        <a:p>
          <a:endParaRPr lang="en-US"/>
        </a:p>
      </dgm:t>
    </dgm:pt>
    <dgm:pt modelId="{BBA81BBF-3D25-BF42-BFC2-551B2CE43FA3}" type="sibTrans" cxnId="{5CCFD12B-6343-B345-824B-E51DEEC6898C}">
      <dgm:prSet/>
      <dgm:spPr/>
      <dgm:t>
        <a:bodyPr/>
        <a:lstStyle/>
        <a:p>
          <a:endParaRPr lang="en-US"/>
        </a:p>
      </dgm:t>
    </dgm:pt>
    <dgm:pt modelId="{86CE4F7C-42C3-1D4B-8F4A-183776C36276}">
      <dgm:prSet phldrT="[Text]" custT="1"/>
      <dgm:spPr/>
      <dgm:t>
        <a:bodyPr/>
        <a:lstStyle/>
        <a:p>
          <a:r>
            <a:rPr lang="en-US" sz="4000" dirty="0" smtClean="0"/>
            <a:t>12  </a:t>
          </a:r>
          <a:r>
            <a:rPr lang="en-US" sz="2200" dirty="0" smtClean="0"/>
            <a:t> </a:t>
          </a:r>
          <a:r>
            <a:rPr lang="en-US" sz="3000" dirty="0" smtClean="0"/>
            <a:t>Compound</a:t>
          </a:r>
          <a:endParaRPr lang="en-US" sz="3000" dirty="0"/>
        </a:p>
      </dgm:t>
    </dgm:pt>
    <dgm:pt modelId="{027A03BB-14BA-9B43-8AFA-503A5E68536F}" type="parTrans" cxnId="{26B10DD7-A3FE-4B49-99CE-405CBB751D2E}">
      <dgm:prSet/>
      <dgm:spPr/>
      <dgm:t>
        <a:bodyPr/>
        <a:lstStyle/>
        <a:p>
          <a:endParaRPr lang="en-US"/>
        </a:p>
      </dgm:t>
    </dgm:pt>
    <dgm:pt modelId="{A3700E6F-C492-2B4B-8A3B-89C12C8BEC2D}" type="sibTrans" cxnId="{26B10DD7-A3FE-4B49-99CE-405CBB751D2E}">
      <dgm:prSet/>
      <dgm:spPr/>
      <dgm:t>
        <a:bodyPr/>
        <a:lstStyle/>
        <a:p>
          <a:endParaRPr lang="en-US"/>
        </a:p>
      </dgm:t>
    </dgm:pt>
    <dgm:pt modelId="{569F2E2E-27D2-AE45-AF75-5228D5913969}">
      <dgm:prSet phldrT="[Text]" custT="1"/>
      <dgm:spPr/>
      <dgm:t>
        <a:bodyPr/>
        <a:lstStyle/>
        <a:p>
          <a:endParaRPr lang="en-US" sz="1200" dirty="0"/>
        </a:p>
      </dgm:t>
    </dgm:pt>
    <dgm:pt modelId="{38215C0C-2535-8546-A1DA-0C1C25E1073F}" type="parTrans" cxnId="{2820D7F2-2188-F244-A77C-0B46A97263E1}">
      <dgm:prSet/>
      <dgm:spPr/>
      <dgm:t>
        <a:bodyPr/>
        <a:lstStyle/>
        <a:p>
          <a:endParaRPr lang="en-US"/>
        </a:p>
      </dgm:t>
    </dgm:pt>
    <dgm:pt modelId="{274C9C92-6893-184E-9CCC-44C9DF4F4A4B}" type="sibTrans" cxnId="{2820D7F2-2188-F244-A77C-0B46A97263E1}">
      <dgm:prSet/>
      <dgm:spPr/>
      <dgm:t>
        <a:bodyPr/>
        <a:lstStyle/>
        <a:p>
          <a:endParaRPr lang="en-US"/>
        </a:p>
      </dgm:t>
    </dgm:pt>
    <dgm:pt modelId="{52AFE9AE-0635-C34C-BB94-B64332DED3AA}">
      <dgm:prSet phldrT="[Text]" custT="1"/>
      <dgm:spPr/>
      <dgm:t>
        <a:bodyPr/>
        <a:lstStyle/>
        <a:p>
          <a:endParaRPr lang="en-US" sz="1200" dirty="0"/>
        </a:p>
      </dgm:t>
    </dgm:pt>
    <dgm:pt modelId="{DD20B997-22E1-1441-9856-D64ABD4E3A5C}" type="parTrans" cxnId="{C85F4AAB-3065-0642-9AAC-44A56A8B7FA9}">
      <dgm:prSet/>
      <dgm:spPr/>
      <dgm:t>
        <a:bodyPr/>
        <a:lstStyle/>
        <a:p>
          <a:endParaRPr lang="en-US"/>
        </a:p>
      </dgm:t>
    </dgm:pt>
    <dgm:pt modelId="{F56BA911-4822-EF48-9A3D-D4B7458172DF}" type="sibTrans" cxnId="{C85F4AAB-3065-0642-9AAC-44A56A8B7FA9}">
      <dgm:prSet/>
      <dgm:spPr/>
      <dgm:t>
        <a:bodyPr/>
        <a:lstStyle/>
        <a:p>
          <a:endParaRPr lang="en-US"/>
        </a:p>
      </dgm:t>
    </dgm:pt>
    <dgm:pt modelId="{CD51F35F-A4DE-EB4F-817D-D604305D7E41}">
      <dgm:prSet phldrT="[Text]" custT="1"/>
      <dgm:spPr/>
      <dgm:t>
        <a:bodyPr/>
        <a:lstStyle/>
        <a:p>
          <a:endParaRPr lang="en-US" sz="1200" dirty="0"/>
        </a:p>
      </dgm:t>
    </dgm:pt>
    <dgm:pt modelId="{63BCAF12-ECCF-C743-8729-00A25D82896F}" type="parTrans" cxnId="{A386CFD7-88BF-9E4F-B8FA-C567C83BA211}">
      <dgm:prSet/>
      <dgm:spPr/>
      <dgm:t>
        <a:bodyPr/>
        <a:lstStyle/>
        <a:p>
          <a:endParaRPr lang="en-US"/>
        </a:p>
      </dgm:t>
    </dgm:pt>
    <dgm:pt modelId="{0CE4FE21-C4B9-A74A-A228-0FB87B7B1959}" type="sibTrans" cxnId="{A386CFD7-88BF-9E4F-B8FA-C567C83BA211}">
      <dgm:prSet/>
      <dgm:spPr/>
      <dgm:t>
        <a:bodyPr/>
        <a:lstStyle/>
        <a:p>
          <a:endParaRPr lang="en-US"/>
        </a:p>
      </dgm:t>
    </dgm:pt>
    <dgm:pt modelId="{53E918C8-1123-094C-AE24-8799D5E307F3}" type="pres">
      <dgm:prSet presAssocID="{8713F8A9-59BF-4E46-B2F9-18CB6643FC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127175-A7C1-F346-ABA6-1010F60D2C17}" type="pres">
      <dgm:prSet presAssocID="{B77854A4-AAD1-9A47-B088-A3BCD18EE4D2}" presName="composite" presStyleCnt="0"/>
      <dgm:spPr/>
    </dgm:pt>
    <dgm:pt modelId="{C9E685DE-2D45-864D-ADB0-64339031B273}" type="pres">
      <dgm:prSet presAssocID="{B77854A4-AAD1-9A47-B088-A3BCD18EE4D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BE498-96D0-714A-BCBB-27C62158AC63}" type="pres">
      <dgm:prSet presAssocID="{B77854A4-AAD1-9A47-B088-A3BCD18EE4D2}" presName="desTx" presStyleLbl="alignAccFollowNode1" presStyleIdx="0" presStyleCnt="3" custLinFactNeighborY="-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27608-6F2F-C44D-A8C0-5CB5DEAC0ED2}" type="pres">
      <dgm:prSet presAssocID="{58C6BF59-4512-1646-A739-097E75D5923E}" presName="space" presStyleCnt="0"/>
      <dgm:spPr/>
    </dgm:pt>
    <dgm:pt modelId="{DD093D33-0ABF-714A-9E17-6674EE1E8B2E}" type="pres">
      <dgm:prSet presAssocID="{12B8CBC3-BC23-C04D-9C39-89DF20437B7B}" presName="composite" presStyleCnt="0"/>
      <dgm:spPr/>
    </dgm:pt>
    <dgm:pt modelId="{03AFA826-36A6-0C4D-828F-8F115E5DE815}" type="pres">
      <dgm:prSet presAssocID="{12B8CBC3-BC23-C04D-9C39-89DF20437B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F3522-0C8F-CD48-8E72-D1798645144E}" type="pres">
      <dgm:prSet presAssocID="{12B8CBC3-BC23-C04D-9C39-89DF20437B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859D2-E34C-BE46-A023-5C82149CC8EE}" type="pres">
      <dgm:prSet presAssocID="{37092F8A-8F73-374F-8521-AD8CCB748A0B}" presName="space" presStyleCnt="0"/>
      <dgm:spPr/>
    </dgm:pt>
    <dgm:pt modelId="{59F6222D-C071-EA4A-BA88-51F2CBAE9D4A}" type="pres">
      <dgm:prSet presAssocID="{3488409E-716F-874A-88D2-907C9DFEEAE0}" presName="composite" presStyleCnt="0"/>
      <dgm:spPr/>
    </dgm:pt>
    <dgm:pt modelId="{E5AF3EF4-2EC2-6E48-A3A6-BAF17B24217D}" type="pres">
      <dgm:prSet presAssocID="{3488409E-716F-874A-88D2-907C9DFEEAE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484EE-A21B-ED4D-A3F7-A4904070D950}" type="pres">
      <dgm:prSet presAssocID="{3488409E-716F-874A-88D2-907C9DFEEA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54F6F5-25E5-554D-8676-967A60B36D71}" type="presOf" srcId="{8713F8A9-59BF-4E46-B2F9-18CB6643FC6F}" destId="{53E918C8-1123-094C-AE24-8799D5E307F3}" srcOrd="0" destOrd="0" presId="urn:microsoft.com/office/officeart/2005/8/layout/hList1"/>
    <dgm:cxn modelId="{E0C47759-2E5C-BC41-A71A-737749A698D6}" srcId="{12B8CBC3-BC23-C04D-9C39-89DF20437B7B}" destId="{B501F9C3-2CFF-2E4B-B247-E28BB8394052}" srcOrd="2" destOrd="0" parTransId="{8F968978-A37A-E746-A939-C68DCF6B4A96}" sibTransId="{09F75206-C96B-2A4B-B366-FAA12785BC33}"/>
    <dgm:cxn modelId="{FD7E189C-E7F5-DE47-A50E-0E5018C9985B}" type="presOf" srcId="{F2B931A8-63C0-1C49-9EF3-A3D5A2A7798A}" destId="{B3FF3522-0C8F-CD48-8E72-D1798645144E}" srcOrd="0" destOrd="0" presId="urn:microsoft.com/office/officeart/2005/8/layout/hList1"/>
    <dgm:cxn modelId="{C85F4AAB-3065-0642-9AAC-44A56A8B7FA9}" srcId="{12B8CBC3-BC23-C04D-9C39-89DF20437B7B}" destId="{52AFE9AE-0635-C34C-BB94-B64332DED3AA}" srcOrd="1" destOrd="0" parTransId="{DD20B997-22E1-1441-9856-D64ABD4E3A5C}" sibTransId="{F56BA911-4822-EF48-9A3D-D4B7458172DF}"/>
    <dgm:cxn modelId="{2820D7F2-2188-F244-A77C-0B46A97263E1}" srcId="{B77854A4-AAD1-9A47-B088-A3BCD18EE4D2}" destId="{569F2E2E-27D2-AE45-AF75-5228D5913969}" srcOrd="1" destOrd="0" parTransId="{38215C0C-2535-8546-A1DA-0C1C25E1073F}" sibTransId="{274C9C92-6893-184E-9CCC-44C9DF4F4A4B}"/>
    <dgm:cxn modelId="{F9AF7B01-6C30-1E47-8DDF-18386912C181}" type="presOf" srcId="{B501F9C3-2CFF-2E4B-B247-E28BB8394052}" destId="{B3FF3522-0C8F-CD48-8E72-D1798645144E}" srcOrd="0" destOrd="2" presId="urn:microsoft.com/office/officeart/2005/8/layout/hList1"/>
    <dgm:cxn modelId="{A09D9AF3-DAF8-BC49-A363-46A7C17AEAB3}" type="presOf" srcId="{B77854A4-AAD1-9A47-B088-A3BCD18EE4D2}" destId="{C9E685DE-2D45-864D-ADB0-64339031B273}" srcOrd="0" destOrd="0" presId="urn:microsoft.com/office/officeart/2005/8/layout/hList1"/>
    <dgm:cxn modelId="{F7D9F599-B787-EB44-8197-3AF4BB8AFE47}" srcId="{12B8CBC3-BC23-C04D-9C39-89DF20437B7B}" destId="{F2B931A8-63C0-1C49-9EF3-A3D5A2A7798A}" srcOrd="0" destOrd="0" parTransId="{2734818D-603E-484F-A549-1DAE8B6E924A}" sibTransId="{7139740A-539C-1E42-A40A-3C9EE3D22966}"/>
    <dgm:cxn modelId="{5CCFD12B-6343-B345-824B-E51DEEC6898C}" srcId="{3488409E-716F-874A-88D2-907C9DFEEAE0}" destId="{67AB1AB0-05FF-8C4C-9885-543CB4E4E090}" srcOrd="0" destOrd="0" parTransId="{5580B3B9-8DE9-8545-8C00-D664E3CEFB93}" sibTransId="{BBA81BBF-3D25-BF42-BFC2-551B2CE43FA3}"/>
    <dgm:cxn modelId="{DC14A405-152B-B748-BFE9-A3FD856EEE41}" type="presOf" srcId="{CD51F35F-A4DE-EB4F-817D-D604305D7E41}" destId="{507484EE-A21B-ED4D-A3F7-A4904070D950}" srcOrd="0" destOrd="1" presId="urn:microsoft.com/office/officeart/2005/8/layout/hList1"/>
    <dgm:cxn modelId="{1724F6CE-9CB4-D64B-A76C-10E4D7D9A243}" type="presOf" srcId="{569F2E2E-27D2-AE45-AF75-5228D5913969}" destId="{16ABE498-96D0-714A-BCBB-27C62158AC63}" srcOrd="0" destOrd="1" presId="urn:microsoft.com/office/officeart/2005/8/layout/hList1"/>
    <dgm:cxn modelId="{A386CFD7-88BF-9E4F-B8FA-C567C83BA211}" srcId="{3488409E-716F-874A-88D2-907C9DFEEAE0}" destId="{CD51F35F-A4DE-EB4F-817D-D604305D7E41}" srcOrd="1" destOrd="0" parTransId="{63BCAF12-ECCF-C743-8729-00A25D82896F}" sibTransId="{0CE4FE21-C4B9-A74A-A228-0FB87B7B1959}"/>
    <dgm:cxn modelId="{D783C1BB-D58D-4447-A9B9-11BDBCB8185C}" srcId="{B77854A4-AAD1-9A47-B088-A3BCD18EE4D2}" destId="{7642881A-AA16-504E-AE68-AB18C1B9BA70}" srcOrd="2" destOrd="0" parTransId="{16138425-6ED6-F74D-97E3-1365B12F14AA}" sibTransId="{8DD3C945-9C8D-F24F-A4D7-5057D4970156}"/>
    <dgm:cxn modelId="{C1C19E26-95DA-3B41-9D2F-18DA1D884872}" type="presOf" srcId="{3488409E-716F-874A-88D2-907C9DFEEAE0}" destId="{E5AF3EF4-2EC2-6E48-A3A6-BAF17B24217D}" srcOrd="0" destOrd="0" presId="urn:microsoft.com/office/officeart/2005/8/layout/hList1"/>
    <dgm:cxn modelId="{B58E4B98-BB94-7641-9D53-AB111E1DE667}" srcId="{8713F8A9-59BF-4E46-B2F9-18CB6643FC6F}" destId="{3488409E-716F-874A-88D2-907C9DFEEAE0}" srcOrd="2" destOrd="0" parTransId="{4665885B-6AFF-FF47-A791-49FA35C0AF6B}" sibTransId="{2464269B-E305-834E-A82D-5403C31BA650}"/>
    <dgm:cxn modelId="{01335833-BC0A-0546-B0B0-F827380F5EFB}" srcId="{8713F8A9-59BF-4E46-B2F9-18CB6643FC6F}" destId="{B77854A4-AAD1-9A47-B088-A3BCD18EE4D2}" srcOrd="0" destOrd="0" parTransId="{282A9475-722E-0947-8071-A278E26947C1}" sibTransId="{58C6BF59-4512-1646-A739-097E75D5923E}"/>
    <dgm:cxn modelId="{64A95394-9EA8-5342-8EE4-5E0571D7236E}" type="presOf" srcId="{52AFE9AE-0635-C34C-BB94-B64332DED3AA}" destId="{B3FF3522-0C8F-CD48-8E72-D1798645144E}" srcOrd="0" destOrd="1" presId="urn:microsoft.com/office/officeart/2005/8/layout/hList1"/>
    <dgm:cxn modelId="{D89556B1-FAEB-8C49-B40D-C05A0F00B083}" srcId="{8713F8A9-59BF-4E46-B2F9-18CB6643FC6F}" destId="{12B8CBC3-BC23-C04D-9C39-89DF20437B7B}" srcOrd="1" destOrd="0" parTransId="{588CBFD4-4597-E841-89E8-A66CC0230569}" sibTransId="{37092F8A-8F73-374F-8521-AD8CCB748A0B}"/>
    <dgm:cxn modelId="{05C8D328-A2E4-8F45-8A76-3DDE3AC4AFA7}" type="presOf" srcId="{12B8CBC3-BC23-C04D-9C39-89DF20437B7B}" destId="{03AFA826-36A6-0C4D-828F-8F115E5DE815}" srcOrd="0" destOrd="0" presId="urn:microsoft.com/office/officeart/2005/8/layout/hList1"/>
    <dgm:cxn modelId="{26B10DD7-A3FE-4B49-99CE-405CBB751D2E}" srcId="{3488409E-716F-874A-88D2-907C9DFEEAE0}" destId="{86CE4F7C-42C3-1D4B-8F4A-183776C36276}" srcOrd="2" destOrd="0" parTransId="{027A03BB-14BA-9B43-8AFA-503A5E68536F}" sibTransId="{A3700E6F-C492-2B4B-8A3B-89C12C8BEC2D}"/>
    <dgm:cxn modelId="{26484E24-1071-7649-BAEA-322894703C8C}" type="presOf" srcId="{7642881A-AA16-504E-AE68-AB18C1B9BA70}" destId="{16ABE498-96D0-714A-BCBB-27C62158AC63}" srcOrd="0" destOrd="2" presId="urn:microsoft.com/office/officeart/2005/8/layout/hList1"/>
    <dgm:cxn modelId="{5C6D6541-F5A5-5943-9E6C-DF1EC274A406}" type="presOf" srcId="{86855A0A-4500-CE44-A21E-10DE10CB7205}" destId="{16ABE498-96D0-714A-BCBB-27C62158AC63}" srcOrd="0" destOrd="0" presId="urn:microsoft.com/office/officeart/2005/8/layout/hList1"/>
    <dgm:cxn modelId="{6922B9A6-C0EC-6A41-8E9B-9615FFC0EAC3}" type="presOf" srcId="{86CE4F7C-42C3-1D4B-8F4A-183776C36276}" destId="{507484EE-A21B-ED4D-A3F7-A4904070D950}" srcOrd="0" destOrd="2" presId="urn:microsoft.com/office/officeart/2005/8/layout/hList1"/>
    <dgm:cxn modelId="{5787C676-64B2-5A4E-A2DA-4974E1E34550}" srcId="{B77854A4-AAD1-9A47-B088-A3BCD18EE4D2}" destId="{86855A0A-4500-CE44-A21E-10DE10CB7205}" srcOrd="0" destOrd="0" parTransId="{90679330-D99E-0E44-83C2-88B569F6783B}" sibTransId="{8A2A9BBA-BB18-434F-98D7-E413A5F310A7}"/>
    <dgm:cxn modelId="{D9491718-DD7A-DD4D-9C07-55BD78B3F606}" type="presOf" srcId="{67AB1AB0-05FF-8C4C-9885-543CB4E4E090}" destId="{507484EE-A21B-ED4D-A3F7-A4904070D950}" srcOrd="0" destOrd="0" presId="urn:microsoft.com/office/officeart/2005/8/layout/hList1"/>
    <dgm:cxn modelId="{BAFB32F4-CB6E-1849-A557-F0CE3A9428EB}" type="presParOf" srcId="{53E918C8-1123-094C-AE24-8799D5E307F3}" destId="{43127175-A7C1-F346-ABA6-1010F60D2C17}" srcOrd="0" destOrd="0" presId="urn:microsoft.com/office/officeart/2005/8/layout/hList1"/>
    <dgm:cxn modelId="{83314589-3C85-544F-BD77-4408347B1BF3}" type="presParOf" srcId="{43127175-A7C1-F346-ABA6-1010F60D2C17}" destId="{C9E685DE-2D45-864D-ADB0-64339031B273}" srcOrd="0" destOrd="0" presId="urn:microsoft.com/office/officeart/2005/8/layout/hList1"/>
    <dgm:cxn modelId="{3758D033-2A7F-AB4E-B690-F1D09518F882}" type="presParOf" srcId="{43127175-A7C1-F346-ABA6-1010F60D2C17}" destId="{16ABE498-96D0-714A-BCBB-27C62158AC63}" srcOrd="1" destOrd="0" presId="urn:microsoft.com/office/officeart/2005/8/layout/hList1"/>
    <dgm:cxn modelId="{1FFDAE26-25B7-3D4D-A9FF-251D300EC091}" type="presParOf" srcId="{53E918C8-1123-094C-AE24-8799D5E307F3}" destId="{35C27608-6F2F-C44D-A8C0-5CB5DEAC0ED2}" srcOrd="1" destOrd="0" presId="urn:microsoft.com/office/officeart/2005/8/layout/hList1"/>
    <dgm:cxn modelId="{4B54594E-2FA2-F64F-B352-D50D7D11B1DA}" type="presParOf" srcId="{53E918C8-1123-094C-AE24-8799D5E307F3}" destId="{DD093D33-0ABF-714A-9E17-6674EE1E8B2E}" srcOrd="2" destOrd="0" presId="urn:microsoft.com/office/officeart/2005/8/layout/hList1"/>
    <dgm:cxn modelId="{B5074541-4035-E14E-8596-5D0613D939C5}" type="presParOf" srcId="{DD093D33-0ABF-714A-9E17-6674EE1E8B2E}" destId="{03AFA826-36A6-0C4D-828F-8F115E5DE815}" srcOrd="0" destOrd="0" presId="urn:microsoft.com/office/officeart/2005/8/layout/hList1"/>
    <dgm:cxn modelId="{ACA81473-2870-5341-A429-D9CFA30C4F89}" type="presParOf" srcId="{DD093D33-0ABF-714A-9E17-6674EE1E8B2E}" destId="{B3FF3522-0C8F-CD48-8E72-D1798645144E}" srcOrd="1" destOrd="0" presId="urn:microsoft.com/office/officeart/2005/8/layout/hList1"/>
    <dgm:cxn modelId="{8BA5CE07-DDB1-944F-BE63-08238D4780DB}" type="presParOf" srcId="{53E918C8-1123-094C-AE24-8799D5E307F3}" destId="{E05859D2-E34C-BE46-A023-5C82149CC8EE}" srcOrd="3" destOrd="0" presId="urn:microsoft.com/office/officeart/2005/8/layout/hList1"/>
    <dgm:cxn modelId="{1BFCE005-B994-2245-AF5D-58C1632C86B4}" type="presParOf" srcId="{53E918C8-1123-094C-AE24-8799D5E307F3}" destId="{59F6222D-C071-EA4A-BA88-51F2CBAE9D4A}" srcOrd="4" destOrd="0" presId="urn:microsoft.com/office/officeart/2005/8/layout/hList1"/>
    <dgm:cxn modelId="{CCAF84FD-0577-4840-BFCD-AD1723C4C1D8}" type="presParOf" srcId="{59F6222D-C071-EA4A-BA88-51F2CBAE9D4A}" destId="{E5AF3EF4-2EC2-6E48-A3A6-BAF17B24217D}" srcOrd="0" destOrd="0" presId="urn:microsoft.com/office/officeart/2005/8/layout/hList1"/>
    <dgm:cxn modelId="{806F62A2-AEDB-514A-A5E3-453746780D3C}" type="presParOf" srcId="{59F6222D-C071-EA4A-BA88-51F2CBAE9D4A}" destId="{507484EE-A21B-ED4D-A3F7-A4904070D9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BACC3-B099-014E-9E22-9EBA328A8970}">
      <dsp:nvSpPr>
        <dsp:cNvPr id="0" name=""/>
        <dsp:cNvSpPr/>
      </dsp:nvSpPr>
      <dsp:spPr>
        <a:xfrm>
          <a:off x="0" y="0"/>
          <a:ext cx="7583487" cy="12625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Simple Meters</a:t>
          </a:r>
          <a:endParaRPr lang="en-US" sz="5800" kern="1200" dirty="0"/>
        </a:p>
      </dsp:txBody>
      <dsp:txXfrm>
        <a:off x="0" y="0"/>
        <a:ext cx="7583487" cy="1262538"/>
      </dsp:txXfrm>
    </dsp:sp>
    <dsp:sp modelId="{A451589A-8B25-054D-8C39-47D40C4E1F64}">
      <dsp:nvSpPr>
        <dsp:cNvPr id="0" name=""/>
        <dsp:cNvSpPr/>
      </dsp:nvSpPr>
      <dsp:spPr>
        <a:xfrm>
          <a:off x="3702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rgbClr val="FFFF00"/>
              </a:solidFill>
            </a:rPr>
            <a:t>Top number is 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rgbClr val="FFFF00"/>
              </a:solidFill>
            </a:rPr>
            <a:t>2, 3 or 4</a:t>
          </a:r>
          <a:endParaRPr lang="en-US" sz="3900" kern="1200" dirty="0">
            <a:solidFill>
              <a:srgbClr val="FFFF00"/>
            </a:solidFill>
          </a:endParaRPr>
        </a:p>
      </dsp:txBody>
      <dsp:txXfrm>
        <a:off x="3702" y="1262538"/>
        <a:ext cx="2525360" cy="2651331"/>
      </dsp:txXfrm>
    </dsp:sp>
    <dsp:sp modelId="{979096B3-6E9C-AB44-ACCB-ACFC3CC20985}">
      <dsp:nvSpPr>
        <dsp:cNvPr id="0" name=""/>
        <dsp:cNvSpPr/>
      </dsp:nvSpPr>
      <dsp:spPr>
        <a:xfrm>
          <a:off x="2529063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Beat divides into 2 parts</a:t>
          </a:r>
          <a:endParaRPr lang="en-US" sz="3900" kern="1200" dirty="0"/>
        </a:p>
      </dsp:txBody>
      <dsp:txXfrm>
        <a:off x="2529063" y="1262538"/>
        <a:ext cx="2525360" cy="2651331"/>
      </dsp:txXfrm>
    </dsp:sp>
    <dsp:sp modelId="{DD4CCB28-69D9-9D46-B3EA-AD6B3EF8F58C}">
      <dsp:nvSpPr>
        <dsp:cNvPr id="0" name=""/>
        <dsp:cNvSpPr/>
      </dsp:nvSpPr>
      <dsp:spPr>
        <a:xfrm>
          <a:off x="5054423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Beat note is </a:t>
          </a:r>
          <a:r>
            <a:rPr lang="en-US" sz="3900" kern="1200" dirty="0" smtClean="0"/>
            <a:t>NOT </a:t>
          </a:r>
          <a:r>
            <a:rPr lang="en-US" sz="3900" kern="1200" dirty="0" smtClean="0"/>
            <a:t>dotted</a:t>
          </a:r>
        </a:p>
      </dsp:txBody>
      <dsp:txXfrm>
        <a:off x="5054423" y="1262538"/>
        <a:ext cx="2525360" cy="2651331"/>
      </dsp:txXfrm>
    </dsp:sp>
    <dsp:sp modelId="{00F21DA5-7347-1141-9DD9-FEAD024F802F}">
      <dsp:nvSpPr>
        <dsp:cNvPr id="0" name=""/>
        <dsp:cNvSpPr/>
      </dsp:nvSpPr>
      <dsp:spPr>
        <a:xfrm>
          <a:off x="0" y="3913870"/>
          <a:ext cx="7583487" cy="2945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B2234-E090-D947-8804-ECB765B8A654}">
      <dsp:nvSpPr>
        <dsp:cNvPr id="0" name=""/>
        <dsp:cNvSpPr/>
      </dsp:nvSpPr>
      <dsp:spPr>
        <a:xfrm>
          <a:off x="0" y="0"/>
          <a:ext cx="7583487" cy="12625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Compound Meters</a:t>
          </a:r>
          <a:endParaRPr lang="en-US" sz="5800" kern="1200" dirty="0"/>
        </a:p>
      </dsp:txBody>
      <dsp:txXfrm>
        <a:off x="0" y="0"/>
        <a:ext cx="7583487" cy="1262538"/>
      </dsp:txXfrm>
    </dsp:sp>
    <dsp:sp modelId="{021999D7-7E16-E74B-8433-89F205EF38DE}">
      <dsp:nvSpPr>
        <dsp:cNvPr id="0" name=""/>
        <dsp:cNvSpPr/>
      </dsp:nvSpPr>
      <dsp:spPr>
        <a:xfrm>
          <a:off x="3702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rgbClr val="FFFF00"/>
              </a:solidFill>
            </a:rPr>
            <a:t>Top number is 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rgbClr val="FFFF00"/>
              </a:solidFill>
            </a:rPr>
            <a:t>6, 9 or 12</a:t>
          </a:r>
          <a:endParaRPr lang="en-US" sz="3900" kern="1200" dirty="0">
            <a:solidFill>
              <a:srgbClr val="FFFF00"/>
            </a:solidFill>
          </a:endParaRPr>
        </a:p>
      </dsp:txBody>
      <dsp:txXfrm>
        <a:off x="3702" y="1262538"/>
        <a:ext cx="2525360" cy="2651331"/>
      </dsp:txXfrm>
    </dsp:sp>
    <dsp:sp modelId="{D20EC384-2277-D443-9674-66FC476130A6}">
      <dsp:nvSpPr>
        <dsp:cNvPr id="0" name=""/>
        <dsp:cNvSpPr/>
      </dsp:nvSpPr>
      <dsp:spPr>
        <a:xfrm>
          <a:off x="2529063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Beat divides into 3 parts</a:t>
          </a:r>
          <a:endParaRPr lang="en-US" sz="3900" kern="1200" dirty="0"/>
        </a:p>
      </dsp:txBody>
      <dsp:txXfrm>
        <a:off x="2529063" y="1262538"/>
        <a:ext cx="2525360" cy="2651331"/>
      </dsp:txXfrm>
    </dsp:sp>
    <dsp:sp modelId="{0AC5BE79-2B43-8741-AD07-D0FDE72A54DF}">
      <dsp:nvSpPr>
        <dsp:cNvPr id="0" name=""/>
        <dsp:cNvSpPr/>
      </dsp:nvSpPr>
      <dsp:spPr>
        <a:xfrm>
          <a:off x="5054423" y="1262538"/>
          <a:ext cx="2525360" cy="2651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Beat note is dotted</a:t>
          </a:r>
          <a:endParaRPr lang="en-US" sz="3900" kern="1200" dirty="0"/>
        </a:p>
      </dsp:txBody>
      <dsp:txXfrm>
        <a:off x="5054423" y="1262538"/>
        <a:ext cx="2525360" cy="2651331"/>
      </dsp:txXfrm>
    </dsp:sp>
    <dsp:sp modelId="{7DE2AC11-42AE-5F42-B674-7725FC42F956}">
      <dsp:nvSpPr>
        <dsp:cNvPr id="0" name=""/>
        <dsp:cNvSpPr/>
      </dsp:nvSpPr>
      <dsp:spPr>
        <a:xfrm>
          <a:off x="0" y="3913870"/>
          <a:ext cx="7583487" cy="29459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685DE-2D45-864D-ADB0-64339031B273}">
      <dsp:nvSpPr>
        <dsp:cNvPr id="0" name=""/>
        <dsp:cNvSpPr/>
      </dsp:nvSpPr>
      <dsp:spPr>
        <a:xfrm>
          <a:off x="2646" y="73288"/>
          <a:ext cx="2579889" cy="1031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Duple</a:t>
          </a:r>
          <a:endParaRPr lang="en-US" sz="3500" kern="1200" dirty="0"/>
        </a:p>
      </dsp:txBody>
      <dsp:txXfrm>
        <a:off x="2646" y="73288"/>
        <a:ext cx="2579889" cy="1031955"/>
      </dsp:txXfrm>
    </dsp:sp>
    <dsp:sp modelId="{16ABE498-96D0-714A-BCBB-27C62158AC63}">
      <dsp:nvSpPr>
        <dsp:cNvPr id="0" name=""/>
        <dsp:cNvSpPr/>
      </dsp:nvSpPr>
      <dsp:spPr>
        <a:xfrm>
          <a:off x="2646" y="1083347"/>
          <a:ext cx="257988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2</a:t>
          </a:r>
          <a:r>
            <a:rPr lang="en-US" sz="3600" kern="1200" dirty="0" smtClean="0"/>
            <a:t>    </a:t>
          </a:r>
          <a:r>
            <a:rPr lang="en-US" sz="3000" kern="1200" dirty="0" smtClean="0"/>
            <a:t>Simple</a:t>
          </a:r>
          <a:endParaRPr lang="en-US" sz="3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6</a:t>
          </a:r>
          <a:r>
            <a:rPr lang="en-US" sz="3600" kern="1200" dirty="0" smtClean="0"/>
            <a:t> </a:t>
          </a:r>
          <a:r>
            <a:rPr lang="en-US" sz="3000" kern="1200" dirty="0" smtClean="0"/>
            <a:t>Compound</a:t>
          </a:r>
          <a:endParaRPr lang="en-US" sz="3000" kern="1200" dirty="0"/>
        </a:p>
      </dsp:txBody>
      <dsp:txXfrm>
        <a:off x="2646" y="1083347"/>
        <a:ext cx="2579889" cy="2854800"/>
      </dsp:txXfrm>
    </dsp:sp>
    <dsp:sp modelId="{03AFA826-36A6-0C4D-828F-8F115E5DE815}">
      <dsp:nvSpPr>
        <dsp:cNvPr id="0" name=""/>
        <dsp:cNvSpPr/>
      </dsp:nvSpPr>
      <dsp:spPr>
        <a:xfrm>
          <a:off x="2943720" y="73288"/>
          <a:ext cx="2579889" cy="1031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Triple</a:t>
          </a:r>
          <a:endParaRPr lang="en-US" sz="3500" kern="1200" dirty="0"/>
        </a:p>
      </dsp:txBody>
      <dsp:txXfrm>
        <a:off x="2943720" y="73288"/>
        <a:ext cx="2579889" cy="1031955"/>
      </dsp:txXfrm>
    </dsp:sp>
    <dsp:sp modelId="{B3FF3522-0C8F-CD48-8E72-D1798645144E}">
      <dsp:nvSpPr>
        <dsp:cNvPr id="0" name=""/>
        <dsp:cNvSpPr/>
      </dsp:nvSpPr>
      <dsp:spPr>
        <a:xfrm>
          <a:off x="2943720" y="1105243"/>
          <a:ext cx="257988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3</a:t>
          </a:r>
          <a:r>
            <a:rPr lang="en-US" sz="3600" kern="1200" dirty="0" smtClean="0"/>
            <a:t>    </a:t>
          </a:r>
          <a:r>
            <a:rPr lang="en-US" sz="3100" kern="1200" dirty="0" smtClean="0"/>
            <a:t>Simple</a:t>
          </a:r>
          <a:endParaRPr lang="en-US" sz="3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9</a:t>
          </a:r>
          <a:r>
            <a:rPr lang="en-US" sz="3600" kern="1200" dirty="0" smtClean="0"/>
            <a:t> </a:t>
          </a:r>
          <a:r>
            <a:rPr lang="en-US" sz="3000" kern="1200" dirty="0" smtClean="0"/>
            <a:t>Compound</a:t>
          </a:r>
          <a:endParaRPr lang="en-US" sz="3000" kern="1200" dirty="0"/>
        </a:p>
      </dsp:txBody>
      <dsp:txXfrm>
        <a:off x="2943720" y="1105243"/>
        <a:ext cx="2579889" cy="2854800"/>
      </dsp:txXfrm>
    </dsp:sp>
    <dsp:sp modelId="{E5AF3EF4-2EC2-6E48-A3A6-BAF17B24217D}">
      <dsp:nvSpPr>
        <dsp:cNvPr id="0" name=""/>
        <dsp:cNvSpPr/>
      </dsp:nvSpPr>
      <dsp:spPr>
        <a:xfrm>
          <a:off x="5884794" y="73288"/>
          <a:ext cx="2579889" cy="1031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Quadruple</a:t>
          </a:r>
          <a:endParaRPr lang="en-US" sz="3500" kern="1200" dirty="0"/>
        </a:p>
      </dsp:txBody>
      <dsp:txXfrm>
        <a:off x="5884794" y="73288"/>
        <a:ext cx="2579889" cy="1031955"/>
      </dsp:txXfrm>
    </dsp:sp>
    <dsp:sp modelId="{507484EE-A21B-ED4D-A3F7-A4904070D950}">
      <dsp:nvSpPr>
        <dsp:cNvPr id="0" name=""/>
        <dsp:cNvSpPr/>
      </dsp:nvSpPr>
      <dsp:spPr>
        <a:xfrm>
          <a:off x="5884794" y="1105243"/>
          <a:ext cx="257988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4</a:t>
          </a:r>
          <a:r>
            <a:rPr lang="en-US" sz="2200" kern="1200" dirty="0" smtClean="0"/>
            <a:t>     </a:t>
          </a:r>
          <a:r>
            <a:rPr lang="en-US" sz="3100" kern="1200" dirty="0" smtClean="0"/>
            <a:t>Simple</a:t>
          </a:r>
          <a:endParaRPr lang="en-US" sz="3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12  </a:t>
          </a:r>
          <a:r>
            <a:rPr lang="en-US" sz="2200" kern="1200" dirty="0" smtClean="0"/>
            <a:t> </a:t>
          </a:r>
          <a:r>
            <a:rPr lang="en-US" sz="3000" kern="1200" dirty="0" smtClean="0"/>
            <a:t>Compound</a:t>
          </a:r>
          <a:endParaRPr lang="en-US" sz="3000" kern="1200" dirty="0"/>
        </a:p>
      </dsp:txBody>
      <dsp:txXfrm>
        <a:off x="5884794" y="1105243"/>
        <a:ext cx="2579889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Title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0A84DB-17BA-574C-8E78-6C75581687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828526-5138-3D44-964D-13A82F9DBF4A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6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F6160-0446-C64F-BDEB-3777C98FD467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E22-1463-B445-86A0-057BDBD10F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FA96C-CF0E-F142-B2F5-48997ECB4BD9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F2587-4C76-0245-B3F4-6AFCCFA87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fld id="{AC9EE949-A8BC-8244-BCC6-1D4C78765673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9EFC7-5A38-9340-BD44-D05475629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59F83A32-BB37-1A4D-AF08-7108B3C00077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35C9-6FD5-E240-976E-4C0D28DB4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3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142354B9-27EF-2649-89D6-7A96AEE9384F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C0940-ADC7-674D-9C5C-AAFDE2D59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85C21-9C06-EF44-B627-ABC6F76DE692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B28F-5AC7-3A42-A50C-75D078FF93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14C71-A5A6-4C43-8849-4295C52E1E84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64169-2488-3240-8735-730117286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A1065-711D-A14A-A2BD-C30D0F341ACB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328AE-BA28-6A4D-A146-57C71249B2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Section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F347B4-7218-6647-98FB-08FBE9681EB6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2A98B-5C2E-5B41-AB67-BCF6E06CB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1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654D3-F19D-5340-A38C-71BE6F631A47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347E4-7FC5-FC4F-8BBA-AA7377380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8D7D9-3894-A740-B4C1-82785D8050C5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B50BF-449C-3D40-A23B-CB8838DFF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3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CE12ABD-18D4-6746-9F63-B228759B158C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F403F4-C022-0048-8A5E-9A7E76880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0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DF22C57-CA29-564A-A963-C5C0BDEBEB00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B30F34E-75D3-904C-B9D5-9DE974D71A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3E36D23-2A2F-B34D-8C18-BC43BC7E1900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F08844B-AB37-484B-9CF0-74B6AE79E9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1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CC64D-8C6A-CF48-A708-57D3604D3D24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100D-0559-4347-A83B-23E25BC30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1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Trebuchet MS" charset="0"/>
              </a:defRPr>
            </a:lvl1pPr>
          </a:lstStyle>
          <a:p>
            <a:fld id="{00A2362F-1AED-B445-8CC0-6FDCD5973CAD}" type="datetime1">
              <a:rPr lang="en-US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rebuchet MS" charset="0"/>
              </a:defRPr>
            </a:lvl1pPr>
          </a:lstStyle>
          <a:p>
            <a:fld id="{DF62CA45-F08C-2D47-8B09-809C4B7A6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282575" indent="-282575" algn="l" rtl="0" fontAlgn="base">
        <a:spcBef>
          <a:spcPts val="20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577850" indent="-295275" algn="l" rtl="0" fontAlgn="base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860425" indent="-282575" algn="l" rtl="0" fontAlgn="base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143000" indent="-282575" algn="l" rtl="0" fontAlgn="base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1425575" indent="-282575" algn="l" rtl="0" fontAlgn="base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200354" y="2492375"/>
            <a:ext cx="7162596" cy="1470025"/>
          </a:xfrm>
        </p:spPr>
        <p:txBody>
          <a:bodyPr/>
          <a:lstStyle/>
          <a:p>
            <a:r>
              <a:rPr lang="en-US" sz="6000" dirty="0" smtClean="0">
                <a:latin typeface="Trebuchet MS" charset="0"/>
              </a:rPr>
              <a:t>Rhythm and Meter</a:t>
            </a:r>
            <a:r>
              <a:rPr lang="en-US" sz="6000" dirty="0">
                <a:latin typeface="Trebuchet MS" charset="0"/>
              </a:rPr>
              <a:t>	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600200" y="3967163"/>
            <a:ext cx="6762750" cy="1752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rebuchet MS" charset="0"/>
              </a:rPr>
              <a:t>Kostka</a:t>
            </a:r>
            <a:r>
              <a:rPr lang="en-US" sz="2400" dirty="0" smtClean="0">
                <a:latin typeface="Trebuchet MS" charset="0"/>
              </a:rPr>
              <a:t>/Payne Chapter 2</a:t>
            </a:r>
            <a:endParaRPr lang="en-US" sz="2400" dirty="0"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373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Notes with 3 or more flags are possible but infrequently used.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98" r="2117"/>
          <a:stretch/>
        </p:blipFill>
        <p:spPr>
          <a:xfrm>
            <a:off x="391408" y="2035311"/>
            <a:ext cx="8348472" cy="258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8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373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A </a:t>
            </a:r>
            <a:r>
              <a:rPr lang="en-US" dirty="0" err="1" smtClean="0"/>
              <a:t>Breve</a:t>
            </a:r>
            <a:r>
              <a:rPr lang="en-US" dirty="0" smtClean="0"/>
              <a:t> is equal to two whole notes.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978" y="2073464"/>
            <a:ext cx="3324274" cy="23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0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43" y="1565555"/>
            <a:ext cx="8576440" cy="431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2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373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Each rest shares an equivalent note in duration.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67" y="1656719"/>
            <a:ext cx="6854195" cy="318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5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Duration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29" y="1615364"/>
            <a:ext cx="8506862" cy="410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3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</a:rPr>
              <a:t>Meter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76794"/>
              </p:ext>
            </p:extLst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</a:rPr>
              <a:t>Meter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086086"/>
              </p:ext>
            </p:extLst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</a:rPr>
              <a:t>Meter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006874"/>
              </p:ext>
            </p:extLst>
          </p:nvPr>
        </p:nvGraphicFramePr>
        <p:xfrm>
          <a:off x="330533" y="1759221"/>
          <a:ext cx="8467330" cy="403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Patterns</a:t>
            </a:r>
            <a:endParaRPr lang="en-US" dirty="0"/>
          </a:p>
        </p:txBody>
      </p:sp>
      <p:pic>
        <p:nvPicPr>
          <p:cNvPr id="10" name="Picture 9" descr="354px-Conducting-34tim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81" y="921938"/>
            <a:ext cx="4495800" cy="5121203"/>
          </a:xfrm>
          <a:prstGeom prst="rect">
            <a:avLst/>
          </a:prstGeom>
        </p:spPr>
      </p:pic>
      <p:pic>
        <p:nvPicPr>
          <p:cNvPr id="11" name="Picture 10" descr="354px-Conducting-24tim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4611" y="1126741"/>
            <a:ext cx="4495800" cy="4794634"/>
          </a:xfrm>
          <a:prstGeom prst="rect">
            <a:avLst/>
          </a:prstGeom>
        </p:spPr>
      </p:pic>
      <p:pic>
        <p:nvPicPr>
          <p:cNvPr id="12" name="Picture 11" descr="44-conduc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829" y="1057161"/>
            <a:ext cx="4495800" cy="4495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35955" y="5547511"/>
            <a:ext cx="1189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Duple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36874" y="5547511"/>
            <a:ext cx="1132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Triple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9081" y="5547511"/>
            <a:ext cx="19812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Quadruple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9587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Simple Time Signatures</a:t>
            </a:r>
            <a:endParaRPr lang="en-US" dirty="0">
              <a:latin typeface="Trebuchet M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94" y="1095070"/>
            <a:ext cx="5191856" cy="53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7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95" y="1723281"/>
            <a:ext cx="8124134" cy="191215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779463" y="3705145"/>
            <a:ext cx="7583487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The length of time a note is played is called its note duration which is determined by the type of note.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71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Simple Time Signatures</a:t>
            </a:r>
            <a:endParaRPr lang="en-US" dirty="0">
              <a:latin typeface="Trebuchet MS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299" y="655165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latin typeface="Trebuchet MS" charset="0"/>
              </a:rPr>
              <a:t>Ex 2-1</a:t>
            </a:r>
            <a:endParaRPr lang="en-US" dirty="0">
              <a:latin typeface="Trebuchet MS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59" y="1903327"/>
            <a:ext cx="6753193" cy="10604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60" y="3136607"/>
            <a:ext cx="7006489" cy="1109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11404"/>
          <a:stretch/>
        </p:blipFill>
        <p:spPr>
          <a:xfrm>
            <a:off x="322996" y="4463249"/>
            <a:ext cx="8540496" cy="11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0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Simple Time Signatures</a:t>
            </a:r>
            <a:endParaRPr lang="en-US" dirty="0">
              <a:latin typeface="Trebuchet MS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131" y="1268246"/>
            <a:ext cx="6784608" cy="49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1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Compound Time Signatures</a:t>
            </a:r>
            <a:endParaRPr lang="en-US" dirty="0">
              <a:latin typeface="Trebuchet M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21" y="1322433"/>
            <a:ext cx="2800108" cy="4576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79523" y="1322433"/>
            <a:ext cx="424473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>
                <a:solidFill>
                  <a:schemeClr val="bg1"/>
                </a:solidFill>
              </a:rPr>
              <a:t>In compound time, the beat </a:t>
            </a:r>
            <a:r>
              <a:rPr lang="en-US" sz="3800" u="sng" dirty="0" smtClean="0">
                <a:solidFill>
                  <a:schemeClr val="bg1"/>
                </a:solidFill>
              </a:rPr>
              <a:t>divides</a:t>
            </a:r>
            <a:r>
              <a:rPr lang="en-US" sz="3800" dirty="0" smtClean="0">
                <a:solidFill>
                  <a:schemeClr val="bg1"/>
                </a:solidFill>
              </a:rPr>
              <a:t> into three equal parts. 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800" dirty="0" smtClean="0">
                <a:solidFill>
                  <a:schemeClr val="bg1"/>
                </a:solidFill>
              </a:rPr>
              <a:t>The </a:t>
            </a:r>
            <a:r>
              <a:rPr lang="en-US" sz="3800" u="sng" dirty="0" smtClean="0">
                <a:solidFill>
                  <a:schemeClr val="bg1"/>
                </a:solidFill>
              </a:rPr>
              <a:t>beat note</a:t>
            </a:r>
            <a:r>
              <a:rPr lang="en-US" sz="3800" dirty="0" smtClean="0">
                <a:solidFill>
                  <a:schemeClr val="bg1"/>
                </a:solidFill>
              </a:rPr>
              <a:t> value will be </a:t>
            </a:r>
            <a:r>
              <a:rPr lang="en-US" sz="3800" u="sng" dirty="0" smtClean="0">
                <a:solidFill>
                  <a:schemeClr val="bg1"/>
                </a:solidFill>
              </a:rPr>
              <a:t>dotted</a:t>
            </a:r>
            <a:r>
              <a:rPr lang="en-US" sz="3800" dirty="0" smtClean="0">
                <a:solidFill>
                  <a:schemeClr val="bg1"/>
                </a:solidFill>
              </a:rPr>
              <a:t>.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9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Compound Time Signatures</a:t>
            </a:r>
            <a:endParaRPr lang="en-US" dirty="0">
              <a:latin typeface="Trebuchet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250" y="1095069"/>
            <a:ext cx="5253417" cy="53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1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Simple Time Signatures</a:t>
            </a:r>
            <a:endParaRPr lang="en-US" dirty="0">
              <a:latin typeface="Trebuchet MS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299" y="655165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latin typeface="Trebuchet MS" charset="0"/>
              </a:rPr>
              <a:t>Ex 2-2</a:t>
            </a:r>
            <a:endParaRPr lang="en-US" dirty="0">
              <a:latin typeface="Trebuchet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44" y="1838900"/>
            <a:ext cx="8394977" cy="1060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892" y="3125454"/>
            <a:ext cx="8415829" cy="1109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744" y="4463249"/>
            <a:ext cx="8394978" cy="11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0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79463" y="-19085"/>
            <a:ext cx="7583487" cy="1044575"/>
          </a:xfrm>
        </p:spPr>
        <p:txBody>
          <a:bodyPr/>
          <a:lstStyle/>
          <a:p>
            <a:r>
              <a:rPr lang="en-US" dirty="0" smtClean="0">
                <a:latin typeface="Trebuchet MS" charset="0"/>
              </a:rPr>
              <a:t>Compound Time Signatures</a:t>
            </a:r>
            <a:endParaRPr lang="en-US" dirty="0">
              <a:latin typeface="Trebuchet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82" y="1250852"/>
            <a:ext cx="7115168" cy="49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4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</a:rPr>
              <a:t>Meter Types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800" dirty="0">
                <a:latin typeface="Trebuchet MS" charset="0"/>
              </a:rPr>
              <a:t>Meters that have top numbers of 5, 7, 8, 10, 11, etc. are considered ASYMETRICAL meters.  </a:t>
            </a:r>
          </a:p>
          <a:p>
            <a:r>
              <a:rPr lang="en-US" sz="3800" dirty="0">
                <a:latin typeface="Trebuchet MS" charset="0"/>
              </a:rPr>
              <a:t>These meters have variable subdivisions.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79463" y="3305060"/>
            <a:ext cx="8005736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Two half notes occupy the same amount of time as one whole note.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1773000"/>
            <a:ext cx="62992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0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0711" y="3618170"/>
            <a:ext cx="8005736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Four quarter notes occupy the same amount of time as one whole note.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48" y="1562640"/>
            <a:ext cx="8058150" cy="32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0711" y="3618170"/>
            <a:ext cx="8005736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Notes smaller in duration than quarter notes have flags.  Each flag halves the value of a note.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648464"/>
            <a:ext cx="28956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6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071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Two eighth notes occupy the same amount of time as one quarter note.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972" y="1511840"/>
            <a:ext cx="6649213" cy="340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4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0711" y="3165899"/>
            <a:ext cx="8005736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A sixteenth note has two flags and halves the value again.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00" y="1624988"/>
            <a:ext cx="15367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9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373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Two sixteenth notes equal the duration of an eighth note.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16" y="1582949"/>
            <a:ext cx="8261350" cy="327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Duration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83731" y="3618170"/>
            <a:ext cx="8231884" cy="256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bg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Four sixteenth notes equal the duration of one quarter note.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48" y="1512685"/>
            <a:ext cx="8303656" cy="334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27730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184</TotalTime>
  <Words>326</Words>
  <Application>Microsoft Macintosh PowerPoint</Application>
  <PresentationFormat>On-screen Show (4:3)</PresentationFormat>
  <Paragraphs>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Revolution</vt:lpstr>
      <vt:lpstr>Rhythm and Meter </vt:lpstr>
      <vt:lpstr>Note Duration</vt:lpstr>
      <vt:lpstr>Note Duration</vt:lpstr>
      <vt:lpstr>Note Duration</vt:lpstr>
      <vt:lpstr>Note Duration</vt:lpstr>
      <vt:lpstr>Note Duration</vt:lpstr>
      <vt:lpstr>Note Duration</vt:lpstr>
      <vt:lpstr>Note Duration</vt:lpstr>
      <vt:lpstr>Note Duration</vt:lpstr>
      <vt:lpstr>Note Duration</vt:lpstr>
      <vt:lpstr>Note Duration</vt:lpstr>
      <vt:lpstr>Note Duration</vt:lpstr>
      <vt:lpstr>Rest Duration</vt:lpstr>
      <vt:lpstr>Rest Duration</vt:lpstr>
      <vt:lpstr>Meter Types</vt:lpstr>
      <vt:lpstr>Meter Types</vt:lpstr>
      <vt:lpstr>Meter Types</vt:lpstr>
      <vt:lpstr>Conducting Patterns</vt:lpstr>
      <vt:lpstr>Simple Time Signatures</vt:lpstr>
      <vt:lpstr>Simple Time Signatures</vt:lpstr>
      <vt:lpstr>Simple Time Signatures</vt:lpstr>
      <vt:lpstr>Compound Time Signatures</vt:lpstr>
      <vt:lpstr>Compound Time Signatures</vt:lpstr>
      <vt:lpstr>Simple Time Signatures</vt:lpstr>
      <vt:lpstr>Compound Time Signatures</vt:lpstr>
      <vt:lpstr>Meter Types</vt:lpstr>
    </vt:vector>
  </TitlesOfParts>
  <Company>Floyd Central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Meter Types </dc:title>
  <dc:creator>Angela Hampton</dc:creator>
  <cp:lastModifiedBy>Tiffany Marsh</cp:lastModifiedBy>
  <cp:revision>23</cp:revision>
  <dcterms:created xsi:type="dcterms:W3CDTF">2010-08-31T02:25:36Z</dcterms:created>
  <dcterms:modified xsi:type="dcterms:W3CDTF">2011-08-30T01:03:48Z</dcterms:modified>
</cp:coreProperties>
</file>