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1" r:id="rId8"/>
    <p:sldId id="260" r:id="rId9"/>
    <p:sldId id="266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Friday, January 06, 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Friday, January 06,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Friday, January 06,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January 06, 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Friday, January 06, 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Friday, January 06, 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January 06, 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Friday, January 06, 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Friday, January 06, 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Friday, January 06, 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Friday, January 06,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Friday, January 06,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sictheory.net/lessons/5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Harmonic Progression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Kostka</a:t>
            </a:r>
            <a:r>
              <a:rPr lang="en-US" dirty="0" smtClean="0"/>
              <a:t>-Payne Chapter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2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2635928"/>
            <a:ext cx="7543800" cy="1509683"/>
          </a:xfrm>
        </p:spPr>
        <p:txBody>
          <a:bodyPr/>
          <a:lstStyle/>
          <a:p>
            <a:r>
              <a:rPr lang="en-US" dirty="0" err="1" smtClean="0"/>
              <a:t>MusicTheory.net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Common Chord Progressions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9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is it that some chord successions seem to progress and others seem to wander and leave our expectations unfulfilled?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61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7505" y="1141674"/>
            <a:ext cx="6096000" cy="528003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4000" dirty="0" smtClean="0"/>
              <a:t>Progression A</a:t>
            </a:r>
            <a:endParaRPr lang="en-US" sz="40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739250" y="421800"/>
            <a:ext cx="1112945" cy="528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2500" dirty="0" smtClean="0"/>
              <a:t>Ex 7-1</a:t>
            </a:r>
            <a:endParaRPr lang="en-US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85" y="2059883"/>
            <a:ext cx="8534710" cy="31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7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7505" y="1141674"/>
            <a:ext cx="6096000" cy="528003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4000" dirty="0" smtClean="0"/>
              <a:t>Progression B</a:t>
            </a:r>
            <a:endParaRPr lang="en-US" sz="40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739250" y="421800"/>
            <a:ext cx="1112945" cy="528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sz="2500" dirty="0" smtClean="0"/>
              <a:t>Ex 7-1</a:t>
            </a:r>
            <a:endParaRPr lang="en-US" sz="2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85" y="2099176"/>
            <a:ext cx="8534710" cy="318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3134" y="283014"/>
            <a:ext cx="7543800" cy="914400"/>
          </a:xfrm>
        </p:spPr>
        <p:txBody>
          <a:bodyPr/>
          <a:lstStyle/>
          <a:p>
            <a:r>
              <a:rPr lang="en-US" dirty="0" smtClean="0"/>
              <a:t>Terms: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27505" y="1673553"/>
            <a:ext cx="8231312" cy="4899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en-US" sz="4000" u="sng" dirty="0" smtClean="0"/>
              <a:t>Sequence</a:t>
            </a:r>
            <a:r>
              <a:rPr lang="en-US" sz="4000" dirty="0" smtClean="0"/>
              <a:t> – a repeated pattern of notes that begins on a different pitch class.</a:t>
            </a:r>
          </a:p>
          <a:p>
            <a:pPr marL="18288" indent="0">
              <a:buNone/>
            </a:pPr>
            <a:r>
              <a:rPr lang="en-US" sz="4000" dirty="0" smtClean="0"/>
              <a:t>	</a:t>
            </a:r>
            <a:r>
              <a:rPr lang="en-US" sz="4000" u="sng" dirty="0" smtClean="0"/>
              <a:t>Tonal</a:t>
            </a:r>
            <a:r>
              <a:rPr lang="en-US" sz="4000" dirty="0" smtClean="0"/>
              <a:t> – keeps in the same key 	(diatonic) (intervals change.)</a:t>
            </a:r>
          </a:p>
          <a:p>
            <a:pPr marL="18288" indent="0">
              <a:buNone/>
            </a:pPr>
            <a:r>
              <a:rPr lang="en-US" sz="4000" dirty="0" smtClean="0"/>
              <a:t>	</a:t>
            </a:r>
            <a:r>
              <a:rPr lang="en-US" sz="4000" u="sng" dirty="0" smtClean="0"/>
              <a:t>Real</a:t>
            </a:r>
            <a:r>
              <a:rPr lang="en-US" sz="4000" dirty="0" smtClean="0"/>
              <a:t> – transposes the pattern to 	a new key to keep the same 	intervals.</a:t>
            </a:r>
          </a:p>
          <a:p>
            <a:pPr marL="18288" indent="0">
              <a:buNone/>
            </a:pPr>
            <a:endParaRPr lang="en-US" sz="4000" dirty="0">
              <a:latin typeface="Palatino Linotype (Body)"/>
              <a:cs typeface="Palatino Linotype (Body)"/>
            </a:endParaRPr>
          </a:p>
        </p:txBody>
      </p:sp>
    </p:spTree>
    <p:extLst>
      <p:ext uri="{BB962C8B-B14F-4D97-AF65-F5344CB8AC3E}">
        <p14:creationId xmlns:p14="http://schemas.microsoft.com/office/powerpoint/2010/main" val="23032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74" y="1195132"/>
            <a:ext cx="7788546" cy="42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2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3134" y="283014"/>
            <a:ext cx="7543800" cy="914400"/>
          </a:xfrm>
        </p:spPr>
        <p:txBody>
          <a:bodyPr/>
          <a:lstStyle/>
          <a:p>
            <a:r>
              <a:rPr lang="en-US" dirty="0" smtClean="0"/>
              <a:t>Terms: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53134" y="2093763"/>
            <a:ext cx="8231312" cy="2658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en-US" sz="4000" u="sng" dirty="0" smtClean="0"/>
              <a:t>Imitation</a:t>
            </a:r>
            <a:r>
              <a:rPr lang="en-US" sz="4000" dirty="0" smtClean="0"/>
              <a:t>– must occur in a different voice.</a:t>
            </a:r>
          </a:p>
          <a:p>
            <a:pPr marL="18288" indent="0">
              <a:buNone/>
            </a:pPr>
            <a:endParaRPr lang="en-US" sz="4000" dirty="0"/>
          </a:p>
          <a:p>
            <a:pPr marL="18288" indent="0">
              <a:buNone/>
            </a:pPr>
            <a:r>
              <a:rPr lang="en-US" sz="4000" dirty="0" smtClean="0"/>
              <a:t>Sequences can be melodic or harmonic or both.</a:t>
            </a:r>
          </a:p>
          <a:p>
            <a:pPr marL="18288" indent="0">
              <a:buNone/>
            </a:pPr>
            <a:endParaRPr lang="en-US" sz="4000" dirty="0">
              <a:latin typeface="Palatino Linotype (Body)"/>
              <a:cs typeface="Palatino Linotype (Body)"/>
            </a:endParaRPr>
          </a:p>
        </p:txBody>
      </p:sp>
    </p:spTree>
    <p:extLst>
      <p:ext uri="{BB962C8B-B14F-4D97-AF65-F5344CB8AC3E}">
        <p14:creationId xmlns:p14="http://schemas.microsoft.com/office/powerpoint/2010/main" val="344331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3134" y="283014"/>
            <a:ext cx="7543800" cy="914400"/>
          </a:xfrm>
        </p:spPr>
        <p:txBody>
          <a:bodyPr/>
          <a:lstStyle/>
          <a:p>
            <a:r>
              <a:rPr lang="en-US" dirty="0" smtClean="0"/>
              <a:t>Terms: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27505" y="861282"/>
            <a:ext cx="8231312" cy="2658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en-US" sz="4000" u="sng" dirty="0" smtClean="0"/>
              <a:t>Modified Sequence</a:t>
            </a:r>
            <a:r>
              <a:rPr lang="en-US" sz="4000" dirty="0" smtClean="0"/>
              <a:t> – neither tonal nor real.</a:t>
            </a:r>
          </a:p>
          <a:p>
            <a:pPr marL="18288" indent="0">
              <a:buNone/>
            </a:pPr>
            <a:endParaRPr lang="en-US" sz="4000" dirty="0">
              <a:latin typeface="Palatino Linotype (Body)"/>
              <a:cs typeface="Palatino Linotype (Body)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66" y="2595675"/>
            <a:ext cx="8681732" cy="3828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91827" y="352780"/>
            <a:ext cx="8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" indent="0">
              <a:buNone/>
            </a:pPr>
            <a:r>
              <a:rPr lang="en-US" dirty="0"/>
              <a:t>Ex 7-3</a:t>
            </a:r>
          </a:p>
        </p:txBody>
      </p:sp>
    </p:spTree>
    <p:extLst>
      <p:ext uri="{BB962C8B-B14F-4D97-AF65-F5344CB8AC3E}">
        <p14:creationId xmlns:p14="http://schemas.microsoft.com/office/powerpoint/2010/main" val="247935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485" y="637818"/>
            <a:ext cx="7543800" cy="914400"/>
          </a:xfrm>
        </p:spPr>
        <p:txBody>
          <a:bodyPr/>
          <a:lstStyle/>
          <a:p>
            <a:r>
              <a:rPr lang="en-US" dirty="0" smtClean="0"/>
              <a:t>Circle of 5ths Progression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73" y="1811892"/>
            <a:ext cx="8455892" cy="32247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7757" y="5336253"/>
            <a:ext cx="8094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</a:pPr>
            <a:r>
              <a:rPr lang="en-US" sz="4000" dirty="0" smtClean="0"/>
              <a:t>Descending </a:t>
            </a:r>
            <a:r>
              <a:rPr lang="en-US" sz="4000" dirty="0" smtClean="0"/>
              <a:t>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</a:t>
            </a:r>
            <a:r>
              <a:rPr lang="en-US" sz="4000" dirty="0" smtClean="0"/>
              <a:t>(or </a:t>
            </a:r>
            <a:r>
              <a:rPr lang="en-US" sz="4000" smtClean="0"/>
              <a:t>ascending </a:t>
            </a:r>
            <a:r>
              <a:rPr lang="en-US" sz="4000" smtClean="0"/>
              <a:t>4</a:t>
            </a:r>
            <a:r>
              <a:rPr lang="en-US" sz="4000" baseline="30000" smtClean="0"/>
              <a:t>th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2111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62</TotalTime>
  <Words>95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Elemental</vt:lpstr>
      <vt:lpstr>Harmonic Progression</vt:lpstr>
      <vt:lpstr>Why is it that some chord successions seem to progress and others seem to wander and leave our expectations unfulfilled? </vt:lpstr>
      <vt:lpstr>PowerPoint Presentation</vt:lpstr>
      <vt:lpstr>PowerPoint Presentation</vt:lpstr>
      <vt:lpstr>Terms:</vt:lpstr>
      <vt:lpstr>PowerPoint Presentation</vt:lpstr>
      <vt:lpstr>Terms:</vt:lpstr>
      <vt:lpstr>Terms:</vt:lpstr>
      <vt:lpstr>Circle of 5ths Progression</vt:lpstr>
      <vt:lpstr>MusicTheory.net  Common Chord Progressions</vt:lpstr>
    </vt:vector>
  </TitlesOfParts>
  <Company>Lafayette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Harmonic Progression</dc:title>
  <dc:creator>Ryan Marsh</dc:creator>
  <cp:lastModifiedBy>FCPS</cp:lastModifiedBy>
  <cp:revision>7</cp:revision>
  <dcterms:created xsi:type="dcterms:W3CDTF">2012-01-02T00:14:18Z</dcterms:created>
  <dcterms:modified xsi:type="dcterms:W3CDTF">2012-01-06T14:29:33Z</dcterms:modified>
</cp:coreProperties>
</file>